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3" r:id="rId5"/>
    <p:sldMasterId id="2147483694" r:id="rId6"/>
  </p:sldMasterIdLst>
  <p:notesMasterIdLst>
    <p:notesMasterId r:id="rId28"/>
  </p:notesMasterIdLst>
  <p:sldIdLst>
    <p:sldId id="257587" r:id="rId7"/>
    <p:sldId id="257648" r:id="rId8"/>
    <p:sldId id="922" r:id="rId9"/>
    <p:sldId id="936" r:id="rId10"/>
    <p:sldId id="991" r:id="rId11"/>
    <p:sldId id="992" r:id="rId12"/>
    <p:sldId id="994" r:id="rId13"/>
    <p:sldId id="998" r:id="rId14"/>
    <p:sldId id="927" r:id="rId15"/>
    <p:sldId id="996" r:id="rId16"/>
    <p:sldId id="1003" r:id="rId17"/>
    <p:sldId id="997" r:id="rId18"/>
    <p:sldId id="999" r:id="rId19"/>
    <p:sldId id="1002" r:id="rId20"/>
    <p:sldId id="257573" r:id="rId21"/>
    <p:sldId id="280" r:id="rId22"/>
    <p:sldId id="257683" r:id="rId23"/>
    <p:sldId id="257647" r:id="rId24"/>
    <p:sldId id="257644" r:id="rId25"/>
    <p:sldId id="2235" r:id="rId26"/>
    <p:sldId id="289" r:id="rId27"/>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30"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D1C9"/>
    <a:srgbClr val="36D0C8"/>
    <a:srgbClr val="B0ECE9"/>
    <a:srgbClr val="8BE3DD"/>
    <a:srgbClr val="6BDAD2"/>
    <a:srgbClr val="E6E7E9"/>
    <a:srgbClr val="CDCED3"/>
    <a:srgbClr val="9D9FA8"/>
    <a:srgbClr val="6E707D"/>
    <a:srgbClr val="4043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D35DCA-DCD8-4EEF-BB3F-3E4ED2CAA3B5}" v="2" dt="2024-07-09T09:12:15.1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360" y="52"/>
      </p:cViewPr>
      <p:guideLst>
        <p:guide orient="horz" pos="3230"/>
        <p:guide pos="57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E0939D-D1B5-8D41-AD8D-A0B9CCA52200}" type="datetimeFigureOut">
              <a:rPr lang="en-GB" smtClean="0"/>
              <a:t>09/07/2024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50E7E7-8933-2F43-B39C-04FF1681E8E7}" type="slidenum">
              <a:rPr lang="en-GB" smtClean="0"/>
              <a:t>‹#›</a:t>
            </a:fld>
            <a:endParaRPr lang="en-GB"/>
          </a:p>
        </p:txBody>
      </p:sp>
    </p:spTree>
    <p:extLst>
      <p:ext uri="{BB962C8B-B14F-4D97-AF65-F5344CB8AC3E}">
        <p14:creationId xmlns:p14="http://schemas.microsoft.com/office/powerpoint/2010/main" val="1465779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50E7E7-8933-2F43-B39C-04FF1681E8E7}" type="slidenum">
              <a:rPr lang="en-GB" smtClean="0"/>
              <a:t>2</a:t>
            </a:fld>
            <a:endParaRPr lang="en-GB"/>
          </a:p>
        </p:txBody>
      </p:sp>
    </p:spTree>
    <p:extLst>
      <p:ext uri="{BB962C8B-B14F-4D97-AF65-F5344CB8AC3E}">
        <p14:creationId xmlns:p14="http://schemas.microsoft.com/office/powerpoint/2010/main" val="2698475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3AB2B-189A-4C92-A457-C6A3833631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3801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3AB2B-189A-4C92-A457-C6A3833631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4959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prstClr val="black"/>
                </a:solidFill>
              </a:rPr>
              <a:t>© Copyright Showeet.com</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3AB2B-189A-4C92-A457-C6A3833631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7522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prstClr val="black"/>
                </a:solidFill>
              </a:rPr>
              <a:t>© Copyright Showeet.com</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3AB2B-189A-4C92-A457-C6A3833631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4804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736A81-9834-4A79-A69F-9687F89AD532}"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2708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3AB2B-189A-4C92-A457-C6A3833631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6200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3AB2B-189A-4C92-A457-C6A3833631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478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3AB2B-189A-4C92-A457-C6A3833631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057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3AB2B-189A-4C92-A457-C6A3833631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057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3AB2B-189A-4C92-A457-C6A3833631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9551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3AB2B-189A-4C92-A457-C6A3833631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7789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3AB2B-189A-4C92-A457-C6A3833631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1550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3AB2B-189A-4C92-A457-C6A3833631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93884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3BE907-2931-CF46-8979-F6B698C8F99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9" name="Text Placeholder 11">
            <a:extLst>
              <a:ext uri="{FF2B5EF4-FFF2-40B4-BE49-F238E27FC236}">
                <a16:creationId xmlns:a16="http://schemas.microsoft.com/office/drawing/2014/main" id="{1B59AD82-9663-C148-95F8-49CCAD32556F}"/>
              </a:ext>
            </a:extLst>
          </p:cNvPr>
          <p:cNvSpPr>
            <a:spLocks noGrp="1"/>
          </p:cNvSpPr>
          <p:nvPr>
            <p:ph type="body" sz="quarter" idx="13" hasCustomPrompt="1"/>
          </p:nvPr>
        </p:nvSpPr>
        <p:spPr>
          <a:xfrm>
            <a:off x="468311" y="1189713"/>
            <a:ext cx="6116400" cy="2116688"/>
          </a:xfrm>
        </p:spPr>
        <p:txBody>
          <a:bodyPr/>
          <a:lstStyle>
            <a:lvl1pPr marL="0" indent="0">
              <a:spcBef>
                <a:spcPts val="0"/>
              </a:spcBef>
              <a:buFontTx/>
              <a:buNone/>
              <a:defRPr sz="2400" b="1">
                <a:solidFill>
                  <a:schemeClr val="tx1"/>
                </a:solidFill>
              </a:defRPr>
            </a:lvl1pPr>
            <a:lvl2pPr marL="0" indent="0">
              <a:spcBef>
                <a:spcPts val="600"/>
              </a:spcBef>
              <a:buFontTx/>
              <a:buNone/>
              <a:defRPr b="0">
                <a:solidFill>
                  <a:schemeClr val="tx1"/>
                </a:solidFill>
              </a:defRPr>
            </a:lvl2pPr>
          </a:lstStyle>
          <a:p>
            <a:pPr lvl="0"/>
            <a:r>
              <a:rPr lang="en-US"/>
              <a:t>[Title slide]</a:t>
            </a:r>
          </a:p>
          <a:p>
            <a:pPr lvl="1"/>
            <a:r>
              <a:rPr lang="en-US"/>
              <a:t>Second level</a:t>
            </a:r>
            <a:endParaRPr lang="en-GB"/>
          </a:p>
        </p:txBody>
      </p:sp>
    </p:spTree>
    <p:extLst>
      <p:ext uri="{BB962C8B-B14F-4D97-AF65-F5344CB8AC3E}">
        <p14:creationId xmlns:p14="http://schemas.microsoft.com/office/powerpoint/2010/main" val="3405782468"/>
      </p:ext>
    </p:extLst>
  </p:cSld>
  <p:clrMapOvr>
    <a:masterClrMapping/>
  </p:clrMapOvr>
  <p:extLst>
    <p:ext uri="{DCECCB84-F9BA-43D5-87BE-67443E8EF086}">
      <p15:sldGuideLst xmlns:p15="http://schemas.microsoft.com/office/powerpoint/2012/main">
        <p15:guide id="1" orient="horz" pos="770" userDrawn="1">
          <p15:clr>
            <a:srgbClr val="FBAE40"/>
          </p15:clr>
        </p15:guide>
        <p15:guide id="2" orient="horz" pos="276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D0E01FB-5725-B845-9EDB-8C4B7685EC2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9" name="Text Placeholder 11">
            <a:extLst>
              <a:ext uri="{FF2B5EF4-FFF2-40B4-BE49-F238E27FC236}">
                <a16:creationId xmlns:a16="http://schemas.microsoft.com/office/drawing/2014/main" id="{1B59AD82-9663-C148-95F8-49CCAD32556F}"/>
              </a:ext>
            </a:extLst>
          </p:cNvPr>
          <p:cNvSpPr>
            <a:spLocks noGrp="1"/>
          </p:cNvSpPr>
          <p:nvPr>
            <p:ph type="body" sz="quarter" idx="13" hasCustomPrompt="1"/>
          </p:nvPr>
        </p:nvSpPr>
        <p:spPr>
          <a:xfrm>
            <a:off x="468312" y="1222375"/>
            <a:ext cx="4032251" cy="2116688"/>
          </a:xfrm>
        </p:spPr>
        <p:txBody>
          <a:bodyPr/>
          <a:lstStyle>
            <a:lvl1pPr marL="0" indent="0">
              <a:spcBef>
                <a:spcPts val="0"/>
              </a:spcBef>
              <a:buFontTx/>
              <a:buNone/>
              <a:defRPr sz="1300" b="0">
                <a:solidFill>
                  <a:schemeClr val="tx1"/>
                </a:solidFill>
              </a:defRPr>
            </a:lvl1pPr>
            <a:lvl2pPr marL="0" indent="0">
              <a:spcBef>
                <a:spcPts val="900"/>
              </a:spcBef>
              <a:buFontTx/>
              <a:buNone/>
              <a:defRPr b="0">
                <a:solidFill>
                  <a:schemeClr val="tx1"/>
                </a:solidFill>
              </a:defRPr>
            </a:lvl2pPr>
          </a:lstStyle>
          <a:p>
            <a:pPr lvl="0"/>
            <a:r>
              <a:rPr lang="en-US"/>
              <a:t>[End slide]</a:t>
            </a:r>
          </a:p>
          <a:p>
            <a:pPr lvl="1"/>
            <a:r>
              <a:rPr lang="en-US"/>
              <a:t>Second level</a:t>
            </a:r>
            <a:endParaRPr lang="en-GB"/>
          </a:p>
        </p:txBody>
      </p:sp>
    </p:spTree>
    <p:extLst>
      <p:ext uri="{BB962C8B-B14F-4D97-AF65-F5344CB8AC3E}">
        <p14:creationId xmlns:p14="http://schemas.microsoft.com/office/powerpoint/2010/main" val="656440356"/>
      </p:ext>
    </p:extLst>
  </p:cSld>
  <p:clrMapOvr>
    <a:masterClrMapping/>
  </p:clrMapOvr>
  <p:extLst>
    <p:ext uri="{DCECCB84-F9BA-43D5-87BE-67443E8EF086}">
      <p15:sldGuideLst xmlns:p15="http://schemas.microsoft.com/office/powerpoint/2012/main">
        <p15:guide id="1" orient="horz" pos="770">
          <p15:clr>
            <a:srgbClr val="FBAE40"/>
          </p15:clr>
        </p15:guide>
        <p15:guide id="2" orient="horz" pos="276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7" name="Picture 6" descr="HSE PPoint Template Cover Slide PLAIN.pdf">
            <a:extLst>
              <a:ext uri="{FF2B5EF4-FFF2-40B4-BE49-F238E27FC236}">
                <a16:creationId xmlns:a16="http://schemas.microsoft.com/office/drawing/2014/main" id="{BE1AAB5E-62FF-48CB-B116-617B86CD447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9144000" cy="5143500"/>
          </a:xfrm>
          <a:prstGeom prst="rect">
            <a:avLst/>
          </a:prstGeom>
        </p:spPr>
      </p:pic>
      <p:sp>
        <p:nvSpPr>
          <p:cNvPr id="4" name="Date Placeholder 3">
            <a:extLst>
              <a:ext uri="{FF2B5EF4-FFF2-40B4-BE49-F238E27FC236}">
                <a16:creationId xmlns:a16="http://schemas.microsoft.com/office/drawing/2014/main" id="{6DF72546-428E-47DF-8EB2-58C311080392}"/>
              </a:ext>
            </a:extLst>
          </p:cNvPr>
          <p:cNvSpPr>
            <a:spLocks noGrp="1"/>
          </p:cNvSpPr>
          <p:nvPr>
            <p:ph type="dt" sz="half" idx="10"/>
          </p:nvPr>
        </p:nvSpPr>
        <p:spPr>
          <a:xfrm>
            <a:off x="713411" y="4767263"/>
            <a:ext cx="2057400" cy="273844"/>
          </a:xfrm>
        </p:spPr>
        <p:txBody>
          <a:bodyPr/>
          <a:lstStyle/>
          <a:p>
            <a:fld id="{AA8C285C-2B18-417F-B719-3BF88F91B62F}" type="datetimeFigureOut">
              <a:rPr lang="en-GB" smtClean="0"/>
              <a:t>09/07/2024</a:t>
            </a:fld>
            <a:endParaRPr lang="en-GB"/>
          </a:p>
        </p:txBody>
      </p:sp>
      <p:sp>
        <p:nvSpPr>
          <p:cNvPr id="5" name="Footer Placeholder 4">
            <a:extLst>
              <a:ext uri="{FF2B5EF4-FFF2-40B4-BE49-F238E27FC236}">
                <a16:creationId xmlns:a16="http://schemas.microsoft.com/office/drawing/2014/main" id="{027D0DE2-4D04-4218-8692-9C25820B7B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0B85C6-CF89-46CB-988A-1C2AA00A5C08}"/>
              </a:ext>
            </a:extLst>
          </p:cNvPr>
          <p:cNvSpPr>
            <a:spLocks noGrp="1"/>
          </p:cNvSpPr>
          <p:nvPr>
            <p:ph type="sldNum" sz="quarter" idx="12"/>
          </p:nvPr>
        </p:nvSpPr>
        <p:spPr>
          <a:xfrm>
            <a:off x="6411717" y="4767263"/>
            <a:ext cx="2057400" cy="273844"/>
          </a:xfrm>
        </p:spPr>
        <p:txBody>
          <a:bodyPr/>
          <a:lstStyle/>
          <a:p>
            <a:fld id="{681E8C66-8037-4B87-89B9-88DFA93AD507}" type="slidenum">
              <a:rPr lang="en-GB" smtClean="0"/>
              <a:t>‹#›</a:t>
            </a:fld>
            <a:endParaRPr lang="en-GB"/>
          </a:p>
        </p:txBody>
      </p:sp>
      <p:sp>
        <p:nvSpPr>
          <p:cNvPr id="16" name="Title 1">
            <a:extLst>
              <a:ext uri="{FF2B5EF4-FFF2-40B4-BE49-F238E27FC236}">
                <a16:creationId xmlns:a16="http://schemas.microsoft.com/office/drawing/2014/main" id="{8A48A737-24BE-46BD-B606-6EE8B393A14C}"/>
              </a:ext>
            </a:extLst>
          </p:cNvPr>
          <p:cNvSpPr>
            <a:spLocks noGrp="1"/>
          </p:cNvSpPr>
          <p:nvPr>
            <p:ph type="ctrTitle"/>
          </p:nvPr>
        </p:nvSpPr>
        <p:spPr>
          <a:xfrm>
            <a:off x="628650" y="1253072"/>
            <a:ext cx="6858000" cy="783984"/>
          </a:xfrm>
        </p:spPr>
        <p:txBody>
          <a:bodyPr anchor="t">
            <a:normAutofit/>
          </a:bodyPr>
          <a:lstStyle>
            <a:lvl1pPr algn="l">
              <a:defRPr sz="2700">
                <a:solidFill>
                  <a:srgbClr val="A32136"/>
                </a:solidFill>
              </a:defRPr>
            </a:lvl1pPr>
          </a:lstStyle>
          <a:p>
            <a:r>
              <a:rPr lang="en-US"/>
              <a:t>Click to edit Master title style</a:t>
            </a:r>
            <a:endParaRPr lang="en-GB"/>
          </a:p>
        </p:txBody>
      </p:sp>
      <p:sp>
        <p:nvSpPr>
          <p:cNvPr id="17" name="Subtitle 2">
            <a:extLst>
              <a:ext uri="{FF2B5EF4-FFF2-40B4-BE49-F238E27FC236}">
                <a16:creationId xmlns:a16="http://schemas.microsoft.com/office/drawing/2014/main" id="{81CE6564-04E0-40A8-BEC5-DFF5323504F2}"/>
              </a:ext>
            </a:extLst>
          </p:cNvPr>
          <p:cNvSpPr>
            <a:spLocks noGrp="1"/>
          </p:cNvSpPr>
          <p:nvPr>
            <p:ph type="subTitle" idx="1"/>
          </p:nvPr>
        </p:nvSpPr>
        <p:spPr>
          <a:xfrm>
            <a:off x="633749" y="3043873"/>
            <a:ext cx="6858000" cy="1241822"/>
          </a:xfrm>
        </p:spPr>
        <p:txBody>
          <a:bodyPr>
            <a:normAutofit/>
          </a:bodyPr>
          <a:lstStyle>
            <a:lvl1pPr marL="0" indent="0" algn="l">
              <a:buNone/>
              <a:defRPr lang="en-GB" b="1" dirty="0">
                <a:solidFill>
                  <a:srgbClr val="A32136"/>
                </a:solidFill>
                <a:latin typeface="Arial Narrow" panose="020B0606020202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35004182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97">
          <p15:clr>
            <a:srgbClr val="FBAE40"/>
          </p15:clr>
        </p15:guide>
        <p15:guide id="4" orient="horz" pos="1298">
          <p15:clr>
            <a:srgbClr val="FBAE40"/>
          </p15:clr>
        </p15:guide>
        <p15:guide id="5" pos="710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2 _Image">
    <p:spTree>
      <p:nvGrpSpPr>
        <p:cNvPr id="1" name=""/>
        <p:cNvGrpSpPr/>
        <p:nvPr/>
      </p:nvGrpSpPr>
      <p:grpSpPr>
        <a:xfrm>
          <a:off x="0" y="0"/>
          <a:ext cx="0" cy="0"/>
          <a:chOff x="0" y="0"/>
          <a:chExt cx="0" cy="0"/>
        </a:xfrm>
      </p:grpSpPr>
      <p:pic>
        <p:nvPicPr>
          <p:cNvPr id="7" name="Picture 6" descr="HSE PPoint Template Cover Slide PLAIN.pdf">
            <a:extLst>
              <a:ext uri="{FF2B5EF4-FFF2-40B4-BE49-F238E27FC236}">
                <a16:creationId xmlns:a16="http://schemas.microsoft.com/office/drawing/2014/main" id="{BE1AAB5E-62FF-48CB-B116-617B86CD447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9144000" cy="5143500"/>
          </a:xfrm>
          <a:prstGeom prst="rect">
            <a:avLst/>
          </a:prstGeom>
        </p:spPr>
      </p:pic>
      <p:sp>
        <p:nvSpPr>
          <p:cNvPr id="4" name="Date Placeholder 3">
            <a:extLst>
              <a:ext uri="{FF2B5EF4-FFF2-40B4-BE49-F238E27FC236}">
                <a16:creationId xmlns:a16="http://schemas.microsoft.com/office/drawing/2014/main" id="{6DF72546-428E-47DF-8EB2-58C311080392}"/>
              </a:ext>
            </a:extLst>
          </p:cNvPr>
          <p:cNvSpPr>
            <a:spLocks noGrp="1"/>
          </p:cNvSpPr>
          <p:nvPr>
            <p:ph type="dt" sz="half" idx="10"/>
          </p:nvPr>
        </p:nvSpPr>
        <p:spPr>
          <a:xfrm>
            <a:off x="713411" y="4767263"/>
            <a:ext cx="2057400" cy="273844"/>
          </a:xfrm>
        </p:spPr>
        <p:txBody>
          <a:bodyPr/>
          <a:lstStyle/>
          <a:p>
            <a:fld id="{AA8C285C-2B18-417F-B719-3BF88F91B62F}" type="datetimeFigureOut">
              <a:rPr lang="en-GB" smtClean="0"/>
              <a:t>09/07/2024</a:t>
            </a:fld>
            <a:endParaRPr lang="en-GB"/>
          </a:p>
        </p:txBody>
      </p:sp>
      <p:sp>
        <p:nvSpPr>
          <p:cNvPr id="5" name="Footer Placeholder 4">
            <a:extLst>
              <a:ext uri="{FF2B5EF4-FFF2-40B4-BE49-F238E27FC236}">
                <a16:creationId xmlns:a16="http://schemas.microsoft.com/office/drawing/2014/main" id="{027D0DE2-4D04-4218-8692-9C25820B7B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0B85C6-CF89-46CB-988A-1C2AA00A5C08}"/>
              </a:ext>
            </a:extLst>
          </p:cNvPr>
          <p:cNvSpPr>
            <a:spLocks noGrp="1"/>
          </p:cNvSpPr>
          <p:nvPr>
            <p:ph type="sldNum" sz="quarter" idx="12"/>
          </p:nvPr>
        </p:nvSpPr>
        <p:spPr>
          <a:xfrm>
            <a:off x="6411717" y="4767263"/>
            <a:ext cx="2057400" cy="273844"/>
          </a:xfrm>
        </p:spPr>
        <p:txBody>
          <a:bodyPr/>
          <a:lstStyle/>
          <a:p>
            <a:fld id="{681E8C66-8037-4B87-89B9-88DFA93AD507}" type="slidenum">
              <a:rPr lang="en-GB" smtClean="0"/>
              <a:t>‹#›</a:t>
            </a:fld>
            <a:endParaRPr lang="en-GB"/>
          </a:p>
        </p:txBody>
      </p:sp>
      <p:sp>
        <p:nvSpPr>
          <p:cNvPr id="16" name="Title 1">
            <a:extLst>
              <a:ext uri="{FF2B5EF4-FFF2-40B4-BE49-F238E27FC236}">
                <a16:creationId xmlns:a16="http://schemas.microsoft.com/office/drawing/2014/main" id="{8A48A737-24BE-46BD-B606-6EE8B393A14C}"/>
              </a:ext>
            </a:extLst>
          </p:cNvPr>
          <p:cNvSpPr>
            <a:spLocks noGrp="1"/>
          </p:cNvSpPr>
          <p:nvPr>
            <p:ph type="ctrTitle"/>
          </p:nvPr>
        </p:nvSpPr>
        <p:spPr>
          <a:xfrm>
            <a:off x="628650" y="824633"/>
            <a:ext cx="6858000" cy="783984"/>
          </a:xfrm>
        </p:spPr>
        <p:txBody>
          <a:bodyPr anchor="t">
            <a:normAutofit/>
          </a:bodyPr>
          <a:lstStyle>
            <a:lvl1pPr algn="l">
              <a:lnSpc>
                <a:spcPts val="2550"/>
              </a:lnSpc>
              <a:defRPr sz="2400">
                <a:solidFill>
                  <a:srgbClr val="A32136"/>
                </a:solidFill>
              </a:defRPr>
            </a:lvl1pPr>
          </a:lstStyle>
          <a:p>
            <a:r>
              <a:rPr lang="en-US"/>
              <a:t>Click to edit Master title style</a:t>
            </a:r>
            <a:endParaRPr lang="en-GB"/>
          </a:p>
        </p:txBody>
      </p:sp>
      <p:sp>
        <p:nvSpPr>
          <p:cNvPr id="17" name="Subtitle 2">
            <a:extLst>
              <a:ext uri="{FF2B5EF4-FFF2-40B4-BE49-F238E27FC236}">
                <a16:creationId xmlns:a16="http://schemas.microsoft.com/office/drawing/2014/main" id="{81CE6564-04E0-40A8-BEC5-DFF5323504F2}"/>
              </a:ext>
            </a:extLst>
          </p:cNvPr>
          <p:cNvSpPr>
            <a:spLocks noGrp="1"/>
          </p:cNvSpPr>
          <p:nvPr>
            <p:ph type="subTitle" idx="1"/>
          </p:nvPr>
        </p:nvSpPr>
        <p:spPr>
          <a:xfrm>
            <a:off x="633749" y="1513326"/>
            <a:ext cx="6858000" cy="1241822"/>
          </a:xfrm>
        </p:spPr>
        <p:txBody>
          <a:bodyPr>
            <a:normAutofit/>
          </a:bodyPr>
          <a:lstStyle>
            <a:lvl1pPr marL="0" indent="0" algn="l">
              <a:lnSpc>
                <a:spcPts val="2400"/>
              </a:lnSpc>
              <a:spcBef>
                <a:spcPts val="0"/>
              </a:spcBef>
              <a:buNone/>
              <a:defRPr lang="en-GB" b="1" dirty="0">
                <a:solidFill>
                  <a:srgbClr val="A32136"/>
                </a:solidFill>
                <a:latin typeface="Arial Narrow" panose="020B0606020202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9" name="Picture Placeholder 8">
            <a:extLst>
              <a:ext uri="{FF2B5EF4-FFF2-40B4-BE49-F238E27FC236}">
                <a16:creationId xmlns:a16="http://schemas.microsoft.com/office/drawing/2014/main" id="{6B39C79E-9FB4-47DE-9037-634E87DDC6DB}"/>
              </a:ext>
            </a:extLst>
          </p:cNvPr>
          <p:cNvSpPr>
            <a:spLocks noGrp="1"/>
          </p:cNvSpPr>
          <p:nvPr>
            <p:ph type="pic" sz="quarter" idx="13"/>
          </p:nvPr>
        </p:nvSpPr>
        <p:spPr>
          <a:xfrm>
            <a:off x="330994" y="2733367"/>
            <a:ext cx="8484394" cy="2410134"/>
          </a:xfrm>
        </p:spPr>
        <p:txBody>
          <a:bodyPr/>
          <a:lstStyle/>
          <a:p>
            <a:endParaRPr lang="en-GB"/>
          </a:p>
        </p:txBody>
      </p:sp>
    </p:spTree>
    <p:extLst>
      <p:ext uri="{BB962C8B-B14F-4D97-AF65-F5344CB8AC3E}">
        <p14:creationId xmlns:p14="http://schemas.microsoft.com/office/powerpoint/2010/main" val="14906221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97">
          <p15:clr>
            <a:srgbClr val="FBAE40"/>
          </p15:clr>
        </p15:guide>
        <p15:guide id="4" orient="horz" pos="731">
          <p15:clr>
            <a:srgbClr val="FBAE40"/>
          </p15:clr>
        </p15:guide>
        <p15:guide id="5" pos="710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d BG Content">
    <p:bg>
      <p:bgPr>
        <a:solidFill>
          <a:srgbClr val="A3213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5D841-E4A8-4FE2-8E32-B527F6C106D6}"/>
              </a:ext>
            </a:extLst>
          </p:cNvPr>
          <p:cNvSpPr>
            <a:spLocks noGrp="1"/>
          </p:cNvSpPr>
          <p:nvPr>
            <p:ph type="title" hasCustomPrompt="1"/>
          </p:nvPr>
        </p:nvSpPr>
        <p:spPr>
          <a:xfrm>
            <a:off x="628650" y="448078"/>
            <a:ext cx="6725109" cy="550049"/>
          </a:xfrm>
        </p:spPr>
        <p:txBody>
          <a:bodyPr anchor="b">
            <a:normAutofit/>
          </a:bodyPr>
          <a:lstStyle>
            <a:lvl1pPr>
              <a:defRPr sz="2100">
                <a:solidFill>
                  <a:schemeClr val="bg1"/>
                </a:solidFill>
              </a:defRPr>
            </a:lvl1pPr>
          </a:lstStyle>
          <a:p>
            <a:r>
              <a:rPr lang="en-US"/>
              <a:t>Click to add text</a:t>
            </a:r>
            <a:endParaRPr lang="en-GB"/>
          </a:p>
        </p:txBody>
      </p:sp>
      <p:sp>
        <p:nvSpPr>
          <p:cNvPr id="3" name="Content Placeholder 2">
            <a:extLst>
              <a:ext uri="{FF2B5EF4-FFF2-40B4-BE49-F238E27FC236}">
                <a16:creationId xmlns:a16="http://schemas.microsoft.com/office/drawing/2014/main" id="{400CE572-C11F-48DB-BC73-CBA1082D7248}"/>
              </a:ext>
            </a:extLst>
          </p:cNvPr>
          <p:cNvSpPr>
            <a:spLocks noGrp="1"/>
          </p:cNvSpPr>
          <p:nvPr>
            <p:ph idx="1" hasCustomPrompt="1"/>
          </p:nvPr>
        </p:nvSpPr>
        <p:spPr>
          <a:xfrm>
            <a:off x="642230" y="1218080"/>
            <a:ext cx="7886700" cy="3263504"/>
          </a:xfrm>
        </p:spPr>
        <p:txBody>
          <a:bodyPr/>
          <a:lstStyle>
            <a:lvl1pPr defTabSz="405000">
              <a:lnSpc>
                <a:spcPts val="1950"/>
              </a:lnSpc>
              <a:spcAft>
                <a:spcPts val="975"/>
              </a:spcAft>
              <a:defRPr sz="1650">
                <a:solidFill>
                  <a:schemeClr val="bg1"/>
                </a:solidFill>
              </a:defRPr>
            </a:lvl1pPr>
            <a:lvl2pPr defTabSz="405000">
              <a:lnSpc>
                <a:spcPts val="1950"/>
              </a:lnSpc>
              <a:spcAft>
                <a:spcPts val="975"/>
              </a:spcAft>
              <a:defRPr sz="1500">
                <a:solidFill>
                  <a:schemeClr val="bg1"/>
                </a:solidFill>
              </a:defRPr>
            </a:lvl2pPr>
            <a:lvl3pPr defTabSz="405000">
              <a:lnSpc>
                <a:spcPts val="1950"/>
              </a:lnSpc>
              <a:spcAft>
                <a:spcPts val="975"/>
              </a:spcAft>
              <a:defRPr sz="1350">
                <a:solidFill>
                  <a:schemeClr val="bg1"/>
                </a:solidFill>
              </a:defRPr>
            </a:lvl3pPr>
            <a:lvl4pPr defTabSz="405000">
              <a:lnSpc>
                <a:spcPts val="1950"/>
              </a:lnSpc>
              <a:spcAft>
                <a:spcPts val="975"/>
              </a:spcAft>
              <a:defRPr sz="1200">
                <a:solidFill>
                  <a:schemeClr val="bg1"/>
                </a:solidFill>
              </a:defRPr>
            </a:lvl4pPr>
            <a:lvl5pPr defTabSz="405000">
              <a:lnSpc>
                <a:spcPts val="1950"/>
              </a:lnSpc>
              <a:spcAft>
                <a:spcPts val="975"/>
              </a:spcAft>
              <a:defRPr sz="1050">
                <a:solidFill>
                  <a:schemeClr val="bg1"/>
                </a:solidFill>
              </a:defRPr>
            </a:lvl5pPr>
          </a:lstStyle>
          <a:p>
            <a:pPr lvl="0"/>
            <a:r>
              <a:rPr lang="en-GB" sz="1800">
                <a:solidFill>
                  <a:schemeClr val="bg1"/>
                </a:solidFill>
                <a:latin typeface="ZDingbats" panose="05000600020000020004" pitchFamily="2" charset="0"/>
              </a:rPr>
              <a:t>n</a:t>
            </a:r>
            <a:r>
              <a:rPr lang="en-GB" sz="1800">
                <a:solidFill>
                  <a:srgbClr val="A72140"/>
                </a:solidFill>
                <a:latin typeface="ZDingbats" panose="05000600020000020004" pitchFamily="2" charset="0"/>
              </a:rPr>
              <a:t> 	</a:t>
            </a:r>
            <a:r>
              <a:rPr lang="en-US"/>
              <a:t>Click to add text, use Zapf dingbat (n) for bullet</a:t>
            </a:r>
          </a:p>
          <a:p>
            <a:pPr lvl="1"/>
            <a:r>
              <a:rPr lang="en-US"/>
              <a:t>	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9985B2-DD14-4FDC-A439-0B0F3B00F0E2}"/>
              </a:ext>
            </a:extLst>
          </p:cNvPr>
          <p:cNvSpPr>
            <a:spLocks noGrp="1"/>
          </p:cNvSpPr>
          <p:nvPr>
            <p:ph type="dt" sz="half" idx="10"/>
          </p:nvPr>
        </p:nvSpPr>
        <p:spPr>
          <a:xfrm>
            <a:off x="710803" y="4767263"/>
            <a:ext cx="2057400" cy="273844"/>
          </a:xfrm>
        </p:spPr>
        <p:txBody>
          <a:bodyPr/>
          <a:lstStyle/>
          <a:p>
            <a:fld id="{AA8C285C-2B18-417F-B719-3BF88F91B62F}" type="datetimeFigureOut">
              <a:rPr lang="en-GB" smtClean="0"/>
              <a:t>09/07/2024</a:t>
            </a:fld>
            <a:endParaRPr lang="en-GB"/>
          </a:p>
        </p:txBody>
      </p:sp>
      <p:sp>
        <p:nvSpPr>
          <p:cNvPr id="5" name="Footer Placeholder 4">
            <a:extLst>
              <a:ext uri="{FF2B5EF4-FFF2-40B4-BE49-F238E27FC236}">
                <a16:creationId xmlns:a16="http://schemas.microsoft.com/office/drawing/2014/main" id="{91C26CD4-3390-4C74-9BA1-8AE2BFD6E5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1FD1F0-869A-447B-A614-605B38A93550}"/>
              </a:ext>
            </a:extLst>
          </p:cNvPr>
          <p:cNvSpPr>
            <a:spLocks noGrp="1"/>
          </p:cNvSpPr>
          <p:nvPr>
            <p:ph type="sldNum" sz="quarter" idx="12"/>
          </p:nvPr>
        </p:nvSpPr>
        <p:spPr/>
        <p:txBody>
          <a:bodyPr/>
          <a:lstStyle/>
          <a:p>
            <a:fld id="{681E8C66-8037-4B87-89B9-88DFA93AD507}" type="slidenum">
              <a:rPr lang="en-GB" smtClean="0"/>
              <a:t>‹#›</a:t>
            </a:fld>
            <a:endParaRPr lang="en-GB"/>
          </a:p>
        </p:txBody>
      </p:sp>
      <p:pic>
        <p:nvPicPr>
          <p:cNvPr id="9" name="Picture 8" descr="HSE Logo White.psd">
            <a:extLst>
              <a:ext uri="{FF2B5EF4-FFF2-40B4-BE49-F238E27FC236}">
                <a16:creationId xmlns:a16="http://schemas.microsoft.com/office/drawing/2014/main" id="{76549BA5-809A-4934-8DA2-97792FFEDC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28173" y="352115"/>
            <a:ext cx="547934" cy="550049"/>
          </a:xfrm>
          <a:prstGeom prst="rect">
            <a:avLst/>
          </a:prstGeom>
        </p:spPr>
      </p:pic>
      <p:cxnSp>
        <p:nvCxnSpPr>
          <p:cNvPr id="13" name="Straight Connector 12">
            <a:extLst>
              <a:ext uri="{FF2B5EF4-FFF2-40B4-BE49-F238E27FC236}">
                <a16:creationId xmlns:a16="http://schemas.microsoft.com/office/drawing/2014/main" id="{0D4F969F-A00A-4737-A034-AFC1DFADF8F2}"/>
              </a:ext>
            </a:extLst>
          </p:cNvPr>
          <p:cNvCxnSpPr/>
          <p:nvPr userDrawn="1"/>
        </p:nvCxnSpPr>
        <p:spPr>
          <a:xfrm>
            <a:off x="0" y="1055966"/>
            <a:ext cx="914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F5B7D4B4-B4DD-4722-8BC6-683016156F7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1407"/>
          <a:stretch/>
        </p:blipFill>
        <p:spPr>
          <a:xfrm>
            <a:off x="6657961" y="206517"/>
            <a:ext cx="1196349" cy="774976"/>
          </a:xfrm>
          <a:prstGeom prst="rect">
            <a:avLst/>
          </a:prstGeom>
        </p:spPr>
      </p:pic>
    </p:spTree>
    <p:extLst>
      <p:ext uri="{BB962C8B-B14F-4D97-AF65-F5344CB8AC3E}">
        <p14:creationId xmlns:p14="http://schemas.microsoft.com/office/powerpoint/2010/main" val="1714443131"/>
      </p:ext>
    </p:extLst>
  </p:cSld>
  <p:clrMapOvr>
    <a:masterClrMapping/>
  </p:clrMapOvr>
  <p:extLst>
    <p:ext uri="{DCECCB84-F9BA-43D5-87BE-67443E8EF086}">
      <p15:sldGuideLst xmlns:p15="http://schemas.microsoft.com/office/powerpoint/2012/main">
        <p15:guide id="1" orient="horz" pos="2160">
          <p15:clr>
            <a:srgbClr val="FBAE40"/>
          </p15:clr>
        </p15:guide>
        <p15:guide id="2" pos="597">
          <p15:clr>
            <a:srgbClr val="FBAE40"/>
          </p15:clr>
        </p15:guide>
        <p15:guide id="3" orient="horz" pos="278">
          <p15:clr>
            <a:srgbClr val="FBAE40"/>
          </p15:clr>
        </p15:guide>
        <p15:guide id="4" orient="horz" pos="75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 Red BG Content 2 col">
    <p:bg>
      <p:bgPr>
        <a:solidFill>
          <a:srgbClr val="A3213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5D841-E4A8-4FE2-8E32-B527F6C106D6}"/>
              </a:ext>
            </a:extLst>
          </p:cNvPr>
          <p:cNvSpPr>
            <a:spLocks noGrp="1"/>
          </p:cNvSpPr>
          <p:nvPr>
            <p:ph type="title" hasCustomPrompt="1"/>
          </p:nvPr>
        </p:nvSpPr>
        <p:spPr>
          <a:xfrm>
            <a:off x="628650" y="448078"/>
            <a:ext cx="6725109" cy="550049"/>
          </a:xfrm>
        </p:spPr>
        <p:txBody>
          <a:bodyPr anchor="b">
            <a:normAutofit/>
          </a:bodyPr>
          <a:lstStyle>
            <a:lvl1pPr>
              <a:defRPr sz="2100">
                <a:solidFill>
                  <a:schemeClr val="bg1"/>
                </a:solidFill>
              </a:defRPr>
            </a:lvl1pPr>
          </a:lstStyle>
          <a:p>
            <a:r>
              <a:rPr lang="en-US"/>
              <a:t>Click to add text</a:t>
            </a:r>
            <a:endParaRPr lang="en-GB"/>
          </a:p>
        </p:txBody>
      </p:sp>
      <p:sp>
        <p:nvSpPr>
          <p:cNvPr id="3" name="Content Placeholder 2">
            <a:extLst>
              <a:ext uri="{FF2B5EF4-FFF2-40B4-BE49-F238E27FC236}">
                <a16:creationId xmlns:a16="http://schemas.microsoft.com/office/drawing/2014/main" id="{400CE572-C11F-48DB-BC73-CBA1082D7248}"/>
              </a:ext>
            </a:extLst>
          </p:cNvPr>
          <p:cNvSpPr>
            <a:spLocks noGrp="1"/>
          </p:cNvSpPr>
          <p:nvPr>
            <p:ph idx="1" hasCustomPrompt="1"/>
          </p:nvPr>
        </p:nvSpPr>
        <p:spPr>
          <a:xfrm>
            <a:off x="638587" y="1218080"/>
            <a:ext cx="3845777" cy="3263504"/>
          </a:xfrm>
        </p:spPr>
        <p:txBody>
          <a:bodyPr/>
          <a:lstStyle>
            <a:lvl1pPr defTabSz="405000">
              <a:lnSpc>
                <a:spcPts val="1950"/>
              </a:lnSpc>
              <a:spcAft>
                <a:spcPts val="975"/>
              </a:spcAft>
              <a:defRPr sz="1650">
                <a:solidFill>
                  <a:schemeClr val="bg1"/>
                </a:solidFill>
              </a:defRPr>
            </a:lvl1pPr>
            <a:lvl2pPr defTabSz="405000">
              <a:lnSpc>
                <a:spcPts val="1950"/>
              </a:lnSpc>
              <a:spcAft>
                <a:spcPts val="975"/>
              </a:spcAft>
              <a:defRPr sz="1500">
                <a:solidFill>
                  <a:schemeClr val="bg1"/>
                </a:solidFill>
              </a:defRPr>
            </a:lvl2pPr>
            <a:lvl3pPr defTabSz="405000">
              <a:lnSpc>
                <a:spcPts val="1950"/>
              </a:lnSpc>
              <a:spcAft>
                <a:spcPts val="975"/>
              </a:spcAft>
              <a:defRPr sz="1350">
                <a:solidFill>
                  <a:schemeClr val="bg1"/>
                </a:solidFill>
              </a:defRPr>
            </a:lvl3pPr>
            <a:lvl4pPr defTabSz="405000">
              <a:lnSpc>
                <a:spcPts val="1950"/>
              </a:lnSpc>
              <a:spcAft>
                <a:spcPts val="975"/>
              </a:spcAft>
              <a:defRPr sz="1200">
                <a:solidFill>
                  <a:schemeClr val="bg1"/>
                </a:solidFill>
              </a:defRPr>
            </a:lvl4pPr>
            <a:lvl5pPr defTabSz="405000">
              <a:lnSpc>
                <a:spcPts val="1950"/>
              </a:lnSpc>
              <a:spcAft>
                <a:spcPts val="975"/>
              </a:spcAft>
              <a:defRPr sz="1050">
                <a:solidFill>
                  <a:schemeClr val="bg1"/>
                </a:solidFill>
              </a:defRPr>
            </a:lvl5pPr>
          </a:lstStyle>
          <a:p>
            <a:pPr lvl="0"/>
            <a:r>
              <a:rPr lang="en-GB" sz="1800">
                <a:solidFill>
                  <a:schemeClr val="bg1"/>
                </a:solidFill>
                <a:latin typeface="ZDingbats" panose="05000600020000020004" pitchFamily="2" charset="0"/>
              </a:rPr>
              <a:t>n</a:t>
            </a:r>
            <a:r>
              <a:rPr lang="en-GB" sz="1800">
                <a:solidFill>
                  <a:srgbClr val="A72140"/>
                </a:solidFill>
                <a:latin typeface="ZDingbats" panose="05000600020000020004" pitchFamily="2" charset="0"/>
              </a:rPr>
              <a:t> 	</a:t>
            </a:r>
            <a:r>
              <a:rPr lang="en-US"/>
              <a:t>Click to add text, use Zapf dingbat 	(n) 	for bullet</a:t>
            </a:r>
          </a:p>
          <a:p>
            <a:pPr lvl="1"/>
            <a:r>
              <a:rPr lang="en-US"/>
              <a:t>	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9985B2-DD14-4FDC-A439-0B0F3B00F0E2}"/>
              </a:ext>
            </a:extLst>
          </p:cNvPr>
          <p:cNvSpPr>
            <a:spLocks noGrp="1"/>
          </p:cNvSpPr>
          <p:nvPr>
            <p:ph type="dt" sz="half" idx="10"/>
          </p:nvPr>
        </p:nvSpPr>
        <p:spPr>
          <a:xfrm>
            <a:off x="710803" y="4767263"/>
            <a:ext cx="2057400" cy="273844"/>
          </a:xfrm>
        </p:spPr>
        <p:txBody>
          <a:bodyPr/>
          <a:lstStyle/>
          <a:p>
            <a:fld id="{AA8C285C-2B18-417F-B719-3BF88F91B62F}" type="datetimeFigureOut">
              <a:rPr lang="en-GB" smtClean="0"/>
              <a:t>09/07/2024</a:t>
            </a:fld>
            <a:endParaRPr lang="en-GB"/>
          </a:p>
        </p:txBody>
      </p:sp>
      <p:sp>
        <p:nvSpPr>
          <p:cNvPr id="5" name="Footer Placeholder 4">
            <a:extLst>
              <a:ext uri="{FF2B5EF4-FFF2-40B4-BE49-F238E27FC236}">
                <a16:creationId xmlns:a16="http://schemas.microsoft.com/office/drawing/2014/main" id="{91C26CD4-3390-4C74-9BA1-8AE2BFD6E5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1FD1F0-869A-447B-A614-605B38A93550}"/>
              </a:ext>
            </a:extLst>
          </p:cNvPr>
          <p:cNvSpPr>
            <a:spLocks noGrp="1"/>
          </p:cNvSpPr>
          <p:nvPr>
            <p:ph type="sldNum" sz="quarter" idx="12"/>
          </p:nvPr>
        </p:nvSpPr>
        <p:spPr/>
        <p:txBody>
          <a:bodyPr/>
          <a:lstStyle/>
          <a:p>
            <a:fld id="{681E8C66-8037-4B87-89B9-88DFA93AD507}" type="slidenum">
              <a:rPr lang="en-GB" smtClean="0"/>
              <a:t>‹#›</a:t>
            </a:fld>
            <a:endParaRPr lang="en-GB"/>
          </a:p>
        </p:txBody>
      </p:sp>
      <p:pic>
        <p:nvPicPr>
          <p:cNvPr id="9" name="Picture 8" descr="HSE Logo White.psd">
            <a:extLst>
              <a:ext uri="{FF2B5EF4-FFF2-40B4-BE49-F238E27FC236}">
                <a16:creationId xmlns:a16="http://schemas.microsoft.com/office/drawing/2014/main" id="{76549BA5-809A-4934-8DA2-97792FFEDC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28173" y="352115"/>
            <a:ext cx="547934" cy="550049"/>
          </a:xfrm>
          <a:prstGeom prst="rect">
            <a:avLst/>
          </a:prstGeom>
        </p:spPr>
      </p:pic>
      <p:cxnSp>
        <p:nvCxnSpPr>
          <p:cNvPr id="13" name="Straight Connector 12">
            <a:extLst>
              <a:ext uri="{FF2B5EF4-FFF2-40B4-BE49-F238E27FC236}">
                <a16:creationId xmlns:a16="http://schemas.microsoft.com/office/drawing/2014/main" id="{0D4F969F-A00A-4737-A034-AFC1DFADF8F2}"/>
              </a:ext>
            </a:extLst>
          </p:cNvPr>
          <p:cNvCxnSpPr/>
          <p:nvPr userDrawn="1"/>
        </p:nvCxnSpPr>
        <p:spPr>
          <a:xfrm>
            <a:off x="0" y="1055966"/>
            <a:ext cx="914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F5B7D4B4-B4DD-4722-8BC6-683016156F7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1407"/>
          <a:stretch/>
        </p:blipFill>
        <p:spPr>
          <a:xfrm>
            <a:off x="6657961" y="206517"/>
            <a:ext cx="1196349" cy="774976"/>
          </a:xfrm>
          <a:prstGeom prst="rect">
            <a:avLst/>
          </a:prstGeom>
        </p:spPr>
      </p:pic>
      <p:sp>
        <p:nvSpPr>
          <p:cNvPr id="14" name="Content Placeholder 2">
            <a:extLst>
              <a:ext uri="{FF2B5EF4-FFF2-40B4-BE49-F238E27FC236}">
                <a16:creationId xmlns:a16="http://schemas.microsoft.com/office/drawing/2014/main" id="{36123EC2-1B78-4915-A98F-C3BA870A8EAD}"/>
              </a:ext>
            </a:extLst>
          </p:cNvPr>
          <p:cNvSpPr>
            <a:spLocks noGrp="1"/>
          </p:cNvSpPr>
          <p:nvPr>
            <p:ph idx="13" hasCustomPrompt="1"/>
          </p:nvPr>
        </p:nvSpPr>
        <p:spPr>
          <a:xfrm>
            <a:off x="4687138" y="1223053"/>
            <a:ext cx="3788969" cy="3263504"/>
          </a:xfrm>
        </p:spPr>
        <p:txBody>
          <a:bodyPr/>
          <a:lstStyle>
            <a:lvl1pPr defTabSz="405000">
              <a:lnSpc>
                <a:spcPts val="1950"/>
              </a:lnSpc>
              <a:spcAft>
                <a:spcPts val="975"/>
              </a:spcAft>
              <a:defRPr sz="1500">
                <a:solidFill>
                  <a:schemeClr val="bg1"/>
                </a:solidFill>
              </a:defRPr>
            </a:lvl1pPr>
            <a:lvl2pPr defTabSz="405000">
              <a:lnSpc>
                <a:spcPts val="1950"/>
              </a:lnSpc>
              <a:spcAft>
                <a:spcPts val="975"/>
              </a:spcAft>
              <a:defRPr sz="1650">
                <a:solidFill>
                  <a:schemeClr val="bg1"/>
                </a:solidFill>
              </a:defRPr>
            </a:lvl2pPr>
            <a:lvl3pPr defTabSz="405000">
              <a:lnSpc>
                <a:spcPts val="1950"/>
              </a:lnSpc>
              <a:spcAft>
                <a:spcPts val="975"/>
              </a:spcAft>
              <a:defRPr sz="1350">
                <a:solidFill>
                  <a:schemeClr val="bg1"/>
                </a:solidFill>
              </a:defRPr>
            </a:lvl3pPr>
            <a:lvl4pPr defTabSz="405000">
              <a:lnSpc>
                <a:spcPts val="1950"/>
              </a:lnSpc>
              <a:spcAft>
                <a:spcPts val="975"/>
              </a:spcAft>
              <a:defRPr sz="1200">
                <a:solidFill>
                  <a:schemeClr val="bg1"/>
                </a:solidFill>
              </a:defRPr>
            </a:lvl4pPr>
            <a:lvl5pPr defTabSz="405000">
              <a:lnSpc>
                <a:spcPts val="1950"/>
              </a:lnSpc>
              <a:spcAft>
                <a:spcPts val="975"/>
              </a:spcAft>
              <a:defRPr sz="1050">
                <a:solidFill>
                  <a:schemeClr val="bg1"/>
                </a:solidFill>
              </a:defRPr>
            </a:lvl5pPr>
          </a:lstStyle>
          <a:p>
            <a:pPr lvl="0"/>
            <a:r>
              <a:rPr lang="en-GB" sz="1800">
                <a:solidFill>
                  <a:schemeClr val="bg1"/>
                </a:solidFill>
                <a:latin typeface="ZDingbats" panose="05000600020000020004" pitchFamily="2" charset="0"/>
              </a:rPr>
              <a:t>n</a:t>
            </a:r>
            <a:r>
              <a:rPr lang="en-GB" sz="1800">
                <a:solidFill>
                  <a:srgbClr val="A72140"/>
                </a:solidFill>
                <a:latin typeface="ZDingbats" panose="05000600020000020004" pitchFamily="2" charset="0"/>
              </a:rPr>
              <a:t> 	</a:t>
            </a:r>
            <a:r>
              <a:rPr lang="en-US"/>
              <a:t>Click to add text, use Zapf dingbat </a:t>
            </a:r>
            <a:br>
              <a:rPr lang="en-US"/>
            </a:br>
            <a:r>
              <a:rPr lang="en-US"/>
              <a:t>	(n) for bullet</a:t>
            </a:r>
          </a:p>
          <a:p>
            <a:pPr lvl="1"/>
            <a:r>
              <a:rPr lang="en-US"/>
              <a:t>	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63559856"/>
      </p:ext>
    </p:extLst>
  </p:cSld>
  <p:clrMapOvr>
    <a:masterClrMapping/>
  </p:clrMapOvr>
  <p:extLst>
    <p:ext uri="{DCECCB84-F9BA-43D5-87BE-67443E8EF086}">
      <p15:sldGuideLst xmlns:p15="http://schemas.microsoft.com/office/powerpoint/2012/main">
        <p15:guide id="1" orient="horz" pos="2160">
          <p15:clr>
            <a:srgbClr val="FBAE40"/>
          </p15:clr>
        </p15:guide>
        <p15:guide id="2" pos="597">
          <p15:clr>
            <a:srgbClr val="FBAE40"/>
          </p15:clr>
        </p15:guide>
        <p15:guide id="3" orient="horz" pos="278">
          <p15:clr>
            <a:srgbClr val="FBAE40"/>
          </p15:clr>
        </p15:guide>
        <p15:guide id="4" orient="horz" pos="754">
          <p15:clr>
            <a:srgbClr val="FBAE40"/>
          </p15:clr>
        </p15:guide>
        <p15:guide id="5" orient="horz" pos="1026">
          <p15:clr>
            <a:srgbClr val="FBAE40"/>
          </p15:clr>
        </p15:guide>
        <p15:guide id="6" pos="7106">
          <p15:clr>
            <a:srgbClr val="FBAE40"/>
          </p15:clr>
        </p15:guide>
        <p15:guide id="7" pos="3840">
          <p15:clr>
            <a:srgbClr val="FBAE40"/>
          </p15:clr>
        </p15:guide>
        <p15:guide id="8" pos="3772">
          <p15:clr>
            <a:srgbClr val="FBAE40"/>
          </p15:clr>
        </p15:guide>
        <p15:guide id="9" pos="393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iangle layout 1">
    <p:bg>
      <p:bgPr>
        <a:gradFill flip="none" rotWithShape="1">
          <a:gsLst>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1E75353-8784-417E-AEDB-A8C349F052AB}"/>
              </a:ext>
            </a:extLst>
          </p:cNvPr>
          <p:cNvSpPr/>
          <p:nvPr userDrawn="1"/>
        </p:nvSpPr>
        <p:spPr>
          <a:xfrm>
            <a:off x="0" y="0"/>
            <a:ext cx="6457950" cy="5143500"/>
          </a:xfrm>
          <a:prstGeom prst="rect">
            <a:avLst/>
          </a:prstGeom>
          <a:solidFill>
            <a:srgbClr val="A32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4" name="Date Placeholder 3">
            <a:extLst>
              <a:ext uri="{FF2B5EF4-FFF2-40B4-BE49-F238E27FC236}">
                <a16:creationId xmlns:a16="http://schemas.microsoft.com/office/drawing/2014/main" id="{9F9985B2-DD14-4FDC-A439-0B0F3B00F0E2}"/>
              </a:ext>
            </a:extLst>
          </p:cNvPr>
          <p:cNvSpPr>
            <a:spLocks noGrp="1"/>
          </p:cNvSpPr>
          <p:nvPr>
            <p:ph type="dt" sz="half" idx="10"/>
          </p:nvPr>
        </p:nvSpPr>
        <p:spPr>
          <a:xfrm>
            <a:off x="710803" y="4767263"/>
            <a:ext cx="2057400" cy="273844"/>
          </a:xfrm>
        </p:spPr>
        <p:txBody>
          <a:bodyPr/>
          <a:lstStyle/>
          <a:p>
            <a:fld id="{AA8C285C-2B18-417F-B719-3BF88F91B62F}" type="datetimeFigureOut">
              <a:rPr lang="en-GB" smtClean="0"/>
              <a:t>09/07/2024</a:t>
            </a:fld>
            <a:endParaRPr lang="en-GB"/>
          </a:p>
        </p:txBody>
      </p:sp>
      <p:sp>
        <p:nvSpPr>
          <p:cNvPr id="5" name="Footer Placeholder 4">
            <a:extLst>
              <a:ext uri="{FF2B5EF4-FFF2-40B4-BE49-F238E27FC236}">
                <a16:creationId xmlns:a16="http://schemas.microsoft.com/office/drawing/2014/main" id="{91C26CD4-3390-4C74-9BA1-8AE2BFD6E5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1FD1F0-869A-447B-A614-605B38A93550}"/>
              </a:ext>
            </a:extLst>
          </p:cNvPr>
          <p:cNvSpPr>
            <a:spLocks noGrp="1"/>
          </p:cNvSpPr>
          <p:nvPr>
            <p:ph type="sldNum" sz="quarter" idx="12"/>
          </p:nvPr>
        </p:nvSpPr>
        <p:spPr/>
        <p:txBody>
          <a:bodyPr/>
          <a:lstStyle/>
          <a:p>
            <a:fld id="{681E8C66-8037-4B87-89B9-88DFA93AD507}" type="slidenum">
              <a:rPr lang="en-GB" smtClean="0"/>
              <a:t>‹#›</a:t>
            </a:fld>
            <a:endParaRPr lang="en-GB"/>
          </a:p>
        </p:txBody>
      </p:sp>
      <p:cxnSp>
        <p:nvCxnSpPr>
          <p:cNvPr id="13" name="Straight Connector 12">
            <a:extLst>
              <a:ext uri="{FF2B5EF4-FFF2-40B4-BE49-F238E27FC236}">
                <a16:creationId xmlns:a16="http://schemas.microsoft.com/office/drawing/2014/main" id="{0D4F969F-A00A-4737-A034-AFC1DFADF8F2}"/>
              </a:ext>
            </a:extLst>
          </p:cNvPr>
          <p:cNvCxnSpPr/>
          <p:nvPr userDrawn="1"/>
        </p:nvCxnSpPr>
        <p:spPr>
          <a:xfrm>
            <a:off x="0" y="1055966"/>
            <a:ext cx="9144000" cy="0"/>
          </a:xfrm>
          <a:prstGeom prst="line">
            <a:avLst/>
          </a:prstGeom>
          <a:ln w="19050">
            <a:solidFill>
              <a:srgbClr val="A32136"/>
            </a:solidFill>
          </a:ln>
        </p:spPr>
        <p:style>
          <a:lnRef idx="1">
            <a:schemeClr val="accent1"/>
          </a:lnRef>
          <a:fillRef idx="0">
            <a:schemeClr val="accent1"/>
          </a:fillRef>
          <a:effectRef idx="0">
            <a:schemeClr val="accent1"/>
          </a:effectRef>
          <a:fontRef idx="minor">
            <a:schemeClr val="tx1"/>
          </a:fontRef>
        </p:style>
      </p:cxnSp>
      <p:pic>
        <p:nvPicPr>
          <p:cNvPr id="11" name="Picture 10" descr="HSE Logo.png">
            <a:extLst>
              <a:ext uri="{FF2B5EF4-FFF2-40B4-BE49-F238E27FC236}">
                <a16:creationId xmlns:a16="http://schemas.microsoft.com/office/drawing/2014/main" id="{5DB0BA4E-58F2-4198-8814-01297384B6F8}"/>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ackgroundRemoval t="10000" b="90000" l="10000" r="90000">
                        <a14:foregroundMark x1="65254" y1="33616" x2="65254" y2="33616"/>
                        <a14:foregroundMark x1="77119" y1="79096" x2="77119" y2="79096"/>
                        <a14:foregroundMark x1="51412" y1="81073" x2="51412" y2="81073"/>
                        <a14:foregroundMark x1="75141" y1="15819" x2="75141" y2="15819"/>
                        <a14:foregroundMark x1="15819" y1="77119" x2="15819" y2="77119"/>
                        <a14:foregroundMark x1="45480" y1="71186" x2="45480" y2="71186"/>
                        <a14:foregroundMark x1="69209" y1="69209" x2="69209" y2="69209"/>
                      </a14:backgroundRemoval>
                    </a14:imgEffect>
                  </a14:imgLayer>
                </a14:imgProps>
              </a:ext>
              <a:ext uri="{28A0092B-C50C-407E-A947-70E740481C1C}">
                <a14:useLocalDpi xmlns:a14="http://schemas.microsoft.com/office/drawing/2010/main"/>
              </a:ext>
            </a:extLst>
          </a:blip>
          <a:stretch>
            <a:fillRect/>
          </a:stretch>
        </p:blipFill>
        <p:spPr>
          <a:xfrm>
            <a:off x="7829521" y="252892"/>
            <a:ext cx="745235" cy="745235"/>
          </a:xfrm>
          <a:prstGeom prst="rect">
            <a:avLst/>
          </a:prstGeom>
        </p:spPr>
      </p:pic>
      <p:pic>
        <p:nvPicPr>
          <p:cNvPr id="12" name="Picture 11">
            <a:extLst>
              <a:ext uri="{FF2B5EF4-FFF2-40B4-BE49-F238E27FC236}">
                <a16:creationId xmlns:a16="http://schemas.microsoft.com/office/drawing/2014/main" id="{B13A91F8-1ACD-4BF8-93E9-F9218FA03CB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657961" y="297508"/>
            <a:ext cx="1196349" cy="717732"/>
          </a:xfrm>
          <a:prstGeom prst="rect">
            <a:avLst/>
          </a:prstGeom>
        </p:spPr>
      </p:pic>
      <p:sp>
        <p:nvSpPr>
          <p:cNvPr id="17" name="Picture Placeholder 16">
            <a:extLst>
              <a:ext uri="{FF2B5EF4-FFF2-40B4-BE49-F238E27FC236}">
                <a16:creationId xmlns:a16="http://schemas.microsoft.com/office/drawing/2014/main" id="{7CC2AE5E-8E42-4EE2-A532-E03E528985DD}"/>
              </a:ext>
            </a:extLst>
          </p:cNvPr>
          <p:cNvSpPr>
            <a:spLocks noGrp="1"/>
          </p:cNvSpPr>
          <p:nvPr>
            <p:ph type="pic" sz="quarter" idx="14"/>
          </p:nvPr>
        </p:nvSpPr>
        <p:spPr>
          <a:xfrm>
            <a:off x="6033962" y="1218011"/>
            <a:ext cx="2481388" cy="2707410"/>
          </a:xfrm>
          <a:solidFill>
            <a:schemeClr val="bg1"/>
          </a:solidFill>
        </p:spPr>
        <p:txBody>
          <a:bodyPr/>
          <a:lstStyle/>
          <a:p>
            <a:endParaRPr lang="en-GB"/>
          </a:p>
        </p:txBody>
      </p:sp>
      <p:sp>
        <p:nvSpPr>
          <p:cNvPr id="15" name="Title 1">
            <a:extLst>
              <a:ext uri="{FF2B5EF4-FFF2-40B4-BE49-F238E27FC236}">
                <a16:creationId xmlns:a16="http://schemas.microsoft.com/office/drawing/2014/main" id="{BDD58C38-E152-4BB5-886C-CCF40D6AA91A}"/>
              </a:ext>
            </a:extLst>
          </p:cNvPr>
          <p:cNvSpPr>
            <a:spLocks noGrp="1"/>
          </p:cNvSpPr>
          <p:nvPr>
            <p:ph type="title" hasCustomPrompt="1"/>
          </p:nvPr>
        </p:nvSpPr>
        <p:spPr>
          <a:xfrm>
            <a:off x="628650" y="448078"/>
            <a:ext cx="6725109" cy="550049"/>
          </a:xfrm>
        </p:spPr>
        <p:txBody>
          <a:bodyPr anchor="b">
            <a:normAutofit/>
          </a:bodyPr>
          <a:lstStyle>
            <a:lvl1pPr>
              <a:defRPr sz="2100">
                <a:solidFill>
                  <a:schemeClr val="bg1"/>
                </a:solidFill>
              </a:defRPr>
            </a:lvl1pPr>
          </a:lstStyle>
          <a:p>
            <a:r>
              <a:rPr lang="en-US"/>
              <a:t>Click to add text</a:t>
            </a:r>
            <a:endParaRPr lang="en-GB"/>
          </a:p>
        </p:txBody>
      </p:sp>
      <p:sp>
        <p:nvSpPr>
          <p:cNvPr id="20" name="Content Placeholder 2">
            <a:extLst>
              <a:ext uri="{FF2B5EF4-FFF2-40B4-BE49-F238E27FC236}">
                <a16:creationId xmlns:a16="http://schemas.microsoft.com/office/drawing/2014/main" id="{44B97BE5-0AB7-45C4-9DA9-583AA0336AAC}"/>
              </a:ext>
            </a:extLst>
          </p:cNvPr>
          <p:cNvSpPr>
            <a:spLocks noGrp="1"/>
          </p:cNvSpPr>
          <p:nvPr>
            <p:ph idx="1" hasCustomPrompt="1"/>
          </p:nvPr>
        </p:nvSpPr>
        <p:spPr>
          <a:xfrm>
            <a:off x="642230" y="1218080"/>
            <a:ext cx="7316594" cy="3263504"/>
          </a:xfrm>
        </p:spPr>
        <p:txBody>
          <a:bodyPr/>
          <a:lstStyle>
            <a:lvl1pPr defTabSz="405000">
              <a:lnSpc>
                <a:spcPts val="1950"/>
              </a:lnSpc>
              <a:spcAft>
                <a:spcPts val="975"/>
              </a:spcAft>
              <a:defRPr sz="1650">
                <a:solidFill>
                  <a:schemeClr val="bg1"/>
                </a:solidFill>
              </a:defRPr>
            </a:lvl1pPr>
            <a:lvl2pPr defTabSz="405000">
              <a:lnSpc>
                <a:spcPts val="1950"/>
              </a:lnSpc>
              <a:spcAft>
                <a:spcPts val="975"/>
              </a:spcAft>
              <a:defRPr sz="1500">
                <a:solidFill>
                  <a:schemeClr val="bg1"/>
                </a:solidFill>
              </a:defRPr>
            </a:lvl2pPr>
            <a:lvl3pPr defTabSz="405000">
              <a:lnSpc>
                <a:spcPts val="1950"/>
              </a:lnSpc>
              <a:spcAft>
                <a:spcPts val="975"/>
              </a:spcAft>
              <a:defRPr sz="1350">
                <a:solidFill>
                  <a:schemeClr val="bg1"/>
                </a:solidFill>
              </a:defRPr>
            </a:lvl3pPr>
            <a:lvl4pPr defTabSz="405000">
              <a:lnSpc>
                <a:spcPts val="1950"/>
              </a:lnSpc>
              <a:spcAft>
                <a:spcPts val="975"/>
              </a:spcAft>
              <a:defRPr sz="1200">
                <a:solidFill>
                  <a:schemeClr val="bg1"/>
                </a:solidFill>
              </a:defRPr>
            </a:lvl4pPr>
            <a:lvl5pPr defTabSz="405000">
              <a:lnSpc>
                <a:spcPts val="1950"/>
              </a:lnSpc>
              <a:spcAft>
                <a:spcPts val="975"/>
              </a:spcAft>
              <a:defRPr sz="1050">
                <a:solidFill>
                  <a:schemeClr val="bg1"/>
                </a:solidFill>
              </a:defRPr>
            </a:lvl5pPr>
          </a:lstStyle>
          <a:p>
            <a:pPr lvl="0"/>
            <a:r>
              <a:rPr lang="en-GB" sz="1800">
                <a:solidFill>
                  <a:schemeClr val="bg1"/>
                </a:solidFill>
                <a:latin typeface="ZDingbats" panose="05000600020000020004" pitchFamily="2" charset="0"/>
              </a:rPr>
              <a:t>n</a:t>
            </a:r>
            <a:r>
              <a:rPr lang="en-GB" sz="1800">
                <a:solidFill>
                  <a:srgbClr val="A72140"/>
                </a:solidFill>
                <a:latin typeface="ZDingbats" panose="05000600020000020004" pitchFamily="2" charset="0"/>
              </a:rPr>
              <a:t> 	</a:t>
            </a:r>
            <a:r>
              <a:rPr lang="en-US"/>
              <a:t>Click to add text, use Zapf dingbat (n) for bullet</a:t>
            </a:r>
          </a:p>
          <a:p>
            <a:pPr lvl="1"/>
            <a:r>
              <a:rPr lang="en-US"/>
              <a:t>	Second level</a:t>
            </a:r>
          </a:p>
          <a:p>
            <a:pPr lvl="2"/>
            <a:r>
              <a:rPr lang="en-US"/>
              <a:t>Third level</a:t>
            </a:r>
          </a:p>
          <a:p>
            <a:pPr lvl="3"/>
            <a:r>
              <a:rPr lang="en-US"/>
              <a:t>Fourth level</a:t>
            </a:r>
          </a:p>
          <a:p>
            <a:pPr lvl="4"/>
            <a:r>
              <a:rPr lang="en-US"/>
              <a:t>Fifth level</a:t>
            </a:r>
            <a:endParaRPr lang="en-GB"/>
          </a:p>
        </p:txBody>
      </p:sp>
      <p:cxnSp>
        <p:nvCxnSpPr>
          <p:cNvPr id="16" name="Straight Connector 15">
            <a:extLst>
              <a:ext uri="{FF2B5EF4-FFF2-40B4-BE49-F238E27FC236}">
                <a16:creationId xmlns:a16="http://schemas.microsoft.com/office/drawing/2014/main" id="{31B71539-E1D5-483F-A63D-CF2B473B7438}"/>
              </a:ext>
            </a:extLst>
          </p:cNvPr>
          <p:cNvCxnSpPr>
            <a:cxnSpLocks/>
          </p:cNvCxnSpPr>
          <p:nvPr userDrawn="1"/>
        </p:nvCxnSpPr>
        <p:spPr>
          <a:xfrm flipV="1">
            <a:off x="0" y="1055353"/>
            <a:ext cx="6457950" cy="613"/>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7978904"/>
      </p:ext>
    </p:extLst>
  </p:cSld>
  <p:clrMapOvr>
    <a:masterClrMapping/>
  </p:clrMapOvr>
  <p:extLst>
    <p:ext uri="{DCECCB84-F9BA-43D5-87BE-67443E8EF086}">
      <p15:sldGuideLst xmlns:p15="http://schemas.microsoft.com/office/powerpoint/2012/main">
        <p15:guide id="1" orient="horz" pos="2183">
          <p15:clr>
            <a:srgbClr val="FBAE40"/>
          </p15:clr>
        </p15:guide>
        <p15:guide id="2" pos="597">
          <p15:clr>
            <a:srgbClr val="FBAE40"/>
          </p15:clr>
        </p15:guide>
        <p15:guide id="3" orient="horz" pos="300">
          <p15:clr>
            <a:srgbClr val="FBAE40"/>
          </p15:clr>
        </p15:guide>
        <p15:guide id="4" orient="horz" pos="754">
          <p15:clr>
            <a:srgbClr val="FBAE40"/>
          </p15:clr>
        </p15:guide>
        <p15:guide id="5" pos="710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ngled red text 1">
    <p:bg>
      <p:bgPr>
        <a:gradFill flip="none" rotWithShape="1">
          <a:gsLst>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4A4C4F-057E-4D2F-8704-9C50CC982D6A}"/>
              </a:ext>
            </a:extLst>
          </p:cNvPr>
          <p:cNvSpPr/>
          <p:nvPr userDrawn="1"/>
        </p:nvSpPr>
        <p:spPr>
          <a:xfrm>
            <a:off x="1" y="0"/>
            <a:ext cx="6845753" cy="5155746"/>
          </a:xfrm>
          <a:custGeom>
            <a:avLst/>
            <a:gdLst>
              <a:gd name="connsiteX0" fmla="*/ 0 w 9127671"/>
              <a:gd name="connsiteY0" fmla="*/ 0 h 6858000"/>
              <a:gd name="connsiteX1" fmla="*/ 9127671 w 9127671"/>
              <a:gd name="connsiteY1" fmla="*/ 0 h 6858000"/>
              <a:gd name="connsiteX2" fmla="*/ 9127671 w 9127671"/>
              <a:gd name="connsiteY2" fmla="*/ 6858000 h 6858000"/>
              <a:gd name="connsiteX3" fmla="*/ 0 w 9127671"/>
              <a:gd name="connsiteY3" fmla="*/ 6858000 h 6858000"/>
              <a:gd name="connsiteX4" fmla="*/ 0 w 9127671"/>
              <a:gd name="connsiteY4" fmla="*/ 0 h 6858000"/>
              <a:gd name="connsiteX0" fmla="*/ 0 w 9127671"/>
              <a:gd name="connsiteY0" fmla="*/ 0 h 6874328"/>
              <a:gd name="connsiteX1" fmla="*/ 9127671 w 9127671"/>
              <a:gd name="connsiteY1" fmla="*/ 0 h 6874328"/>
              <a:gd name="connsiteX2" fmla="*/ 5943599 w 9127671"/>
              <a:gd name="connsiteY2" fmla="*/ 6874328 h 6874328"/>
              <a:gd name="connsiteX3" fmla="*/ 0 w 9127671"/>
              <a:gd name="connsiteY3" fmla="*/ 6858000 h 6874328"/>
              <a:gd name="connsiteX4" fmla="*/ 0 w 9127671"/>
              <a:gd name="connsiteY4" fmla="*/ 0 h 6874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671" h="6874328">
                <a:moveTo>
                  <a:pt x="0" y="0"/>
                </a:moveTo>
                <a:lnTo>
                  <a:pt x="9127671" y="0"/>
                </a:lnTo>
                <a:lnTo>
                  <a:pt x="5943599" y="6874328"/>
                </a:lnTo>
                <a:lnTo>
                  <a:pt x="0" y="6858000"/>
                </a:lnTo>
                <a:lnTo>
                  <a:pt x="0" y="0"/>
                </a:lnTo>
                <a:close/>
              </a:path>
            </a:pathLst>
          </a:custGeom>
          <a:solidFill>
            <a:srgbClr val="A32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4" name="Date Placeholder 3">
            <a:extLst>
              <a:ext uri="{FF2B5EF4-FFF2-40B4-BE49-F238E27FC236}">
                <a16:creationId xmlns:a16="http://schemas.microsoft.com/office/drawing/2014/main" id="{9F9985B2-DD14-4FDC-A439-0B0F3B00F0E2}"/>
              </a:ext>
            </a:extLst>
          </p:cNvPr>
          <p:cNvSpPr>
            <a:spLocks noGrp="1"/>
          </p:cNvSpPr>
          <p:nvPr>
            <p:ph type="dt" sz="half" idx="10"/>
          </p:nvPr>
        </p:nvSpPr>
        <p:spPr>
          <a:xfrm>
            <a:off x="710803" y="4767263"/>
            <a:ext cx="2057400" cy="273844"/>
          </a:xfrm>
        </p:spPr>
        <p:txBody>
          <a:bodyPr/>
          <a:lstStyle/>
          <a:p>
            <a:fld id="{AA8C285C-2B18-417F-B719-3BF88F91B62F}" type="datetimeFigureOut">
              <a:rPr lang="en-GB" smtClean="0"/>
              <a:t>09/07/2024</a:t>
            </a:fld>
            <a:endParaRPr lang="en-GB"/>
          </a:p>
        </p:txBody>
      </p:sp>
      <p:sp>
        <p:nvSpPr>
          <p:cNvPr id="5" name="Footer Placeholder 4">
            <a:extLst>
              <a:ext uri="{FF2B5EF4-FFF2-40B4-BE49-F238E27FC236}">
                <a16:creationId xmlns:a16="http://schemas.microsoft.com/office/drawing/2014/main" id="{91C26CD4-3390-4C74-9BA1-8AE2BFD6E5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1FD1F0-869A-447B-A614-605B38A93550}"/>
              </a:ext>
            </a:extLst>
          </p:cNvPr>
          <p:cNvSpPr>
            <a:spLocks noGrp="1"/>
          </p:cNvSpPr>
          <p:nvPr>
            <p:ph type="sldNum" sz="quarter" idx="12"/>
          </p:nvPr>
        </p:nvSpPr>
        <p:spPr/>
        <p:txBody>
          <a:bodyPr/>
          <a:lstStyle/>
          <a:p>
            <a:fld id="{681E8C66-8037-4B87-89B9-88DFA93AD507}" type="slidenum">
              <a:rPr lang="en-GB" smtClean="0"/>
              <a:t>‹#›</a:t>
            </a:fld>
            <a:endParaRPr lang="en-GB"/>
          </a:p>
        </p:txBody>
      </p:sp>
      <p:cxnSp>
        <p:nvCxnSpPr>
          <p:cNvPr id="13" name="Straight Connector 12">
            <a:extLst>
              <a:ext uri="{FF2B5EF4-FFF2-40B4-BE49-F238E27FC236}">
                <a16:creationId xmlns:a16="http://schemas.microsoft.com/office/drawing/2014/main" id="{0D4F969F-A00A-4737-A034-AFC1DFADF8F2}"/>
              </a:ext>
            </a:extLst>
          </p:cNvPr>
          <p:cNvCxnSpPr/>
          <p:nvPr userDrawn="1"/>
        </p:nvCxnSpPr>
        <p:spPr>
          <a:xfrm>
            <a:off x="0" y="1055966"/>
            <a:ext cx="9144000" cy="0"/>
          </a:xfrm>
          <a:prstGeom prst="line">
            <a:avLst/>
          </a:prstGeom>
          <a:ln w="19050">
            <a:solidFill>
              <a:srgbClr val="A32136"/>
            </a:solidFill>
          </a:ln>
        </p:spPr>
        <p:style>
          <a:lnRef idx="1">
            <a:schemeClr val="accent1"/>
          </a:lnRef>
          <a:fillRef idx="0">
            <a:schemeClr val="accent1"/>
          </a:fillRef>
          <a:effectRef idx="0">
            <a:schemeClr val="accent1"/>
          </a:effectRef>
          <a:fontRef idx="minor">
            <a:schemeClr val="tx1"/>
          </a:fontRef>
        </p:style>
      </p:cxnSp>
      <p:pic>
        <p:nvPicPr>
          <p:cNvPr id="11" name="Picture 10" descr="HSE Logo.png">
            <a:extLst>
              <a:ext uri="{FF2B5EF4-FFF2-40B4-BE49-F238E27FC236}">
                <a16:creationId xmlns:a16="http://schemas.microsoft.com/office/drawing/2014/main" id="{5DB0BA4E-58F2-4198-8814-01297384B6F8}"/>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ackgroundRemoval t="10000" b="90000" l="10000" r="90000">
                        <a14:foregroundMark x1="65254" y1="33616" x2="65254" y2="33616"/>
                        <a14:foregroundMark x1="77119" y1="79096" x2="77119" y2="79096"/>
                        <a14:foregroundMark x1="51412" y1="81073" x2="51412" y2="81073"/>
                        <a14:foregroundMark x1="75141" y1="15819" x2="75141" y2="15819"/>
                        <a14:foregroundMark x1="15819" y1="77119" x2="15819" y2="77119"/>
                        <a14:foregroundMark x1="45480" y1="71186" x2="45480" y2="71186"/>
                        <a14:foregroundMark x1="69209" y1="69209" x2="69209" y2="69209"/>
                      </a14:backgroundRemoval>
                    </a14:imgEffect>
                  </a14:imgLayer>
                </a14:imgProps>
              </a:ext>
              <a:ext uri="{28A0092B-C50C-407E-A947-70E740481C1C}">
                <a14:useLocalDpi xmlns:a14="http://schemas.microsoft.com/office/drawing/2010/main"/>
              </a:ext>
            </a:extLst>
          </a:blip>
          <a:stretch>
            <a:fillRect/>
          </a:stretch>
        </p:blipFill>
        <p:spPr>
          <a:xfrm>
            <a:off x="7829521" y="252892"/>
            <a:ext cx="745235" cy="745235"/>
          </a:xfrm>
          <a:prstGeom prst="rect">
            <a:avLst/>
          </a:prstGeom>
        </p:spPr>
      </p:pic>
      <p:pic>
        <p:nvPicPr>
          <p:cNvPr id="12" name="Picture 11">
            <a:extLst>
              <a:ext uri="{FF2B5EF4-FFF2-40B4-BE49-F238E27FC236}">
                <a16:creationId xmlns:a16="http://schemas.microsoft.com/office/drawing/2014/main" id="{B13A91F8-1ACD-4BF8-93E9-F9218FA03CB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657961" y="297508"/>
            <a:ext cx="1196349" cy="717732"/>
          </a:xfrm>
          <a:prstGeom prst="rect">
            <a:avLst/>
          </a:prstGeom>
        </p:spPr>
      </p:pic>
      <p:sp>
        <p:nvSpPr>
          <p:cNvPr id="17" name="Picture Placeholder 16">
            <a:extLst>
              <a:ext uri="{FF2B5EF4-FFF2-40B4-BE49-F238E27FC236}">
                <a16:creationId xmlns:a16="http://schemas.microsoft.com/office/drawing/2014/main" id="{7CC2AE5E-8E42-4EE2-A532-E03E528985DD}"/>
              </a:ext>
            </a:extLst>
          </p:cNvPr>
          <p:cNvSpPr>
            <a:spLocks noGrp="1"/>
          </p:cNvSpPr>
          <p:nvPr>
            <p:ph type="pic" sz="quarter" idx="14"/>
          </p:nvPr>
        </p:nvSpPr>
        <p:spPr>
          <a:xfrm>
            <a:off x="5859856" y="1218011"/>
            <a:ext cx="2601176" cy="2707410"/>
          </a:xfrm>
          <a:solidFill>
            <a:schemeClr val="bg1"/>
          </a:solidFill>
        </p:spPr>
        <p:txBody>
          <a:bodyPr/>
          <a:lstStyle/>
          <a:p>
            <a:endParaRPr lang="en-GB"/>
          </a:p>
        </p:txBody>
      </p:sp>
      <p:sp>
        <p:nvSpPr>
          <p:cNvPr id="15" name="Title 1">
            <a:extLst>
              <a:ext uri="{FF2B5EF4-FFF2-40B4-BE49-F238E27FC236}">
                <a16:creationId xmlns:a16="http://schemas.microsoft.com/office/drawing/2014/main" id="{BDD58C38-E152-4BB5-886C-CCF40D6AA91A}"/>
              </a:ext>
            </a:extLst>
          </p:cNvPr>
          <p:cNvSpPr>
            <a:spLocks noGrp="1"/>
          </p:cNvSpPr>
          <p:nvPr>
            <p:ph type="title" hasCustomPrompt="1"/>
          </p:nvPr>
        </p:nvSpPr>
        <p:spPr>
          <a:xfrm>
            <a:off x="628650" y="448078"/>
            <a:ext cx="6725109" cy="550049"/>
          </a:xfrm>
        </p:spPr>
        <p:txBody>
          <a:bodyPr anchor="b">
            <a:normAutofit/>
          </a:bodyPr>
          <a:lstStyle>
            <a:lvl1pPr>
              <a:defRPr sz="2100">
                <a:solidFill>
                  <a:schemeClr val="bg1"/>
                </a:solidFill>
              </a:defRPr>
            </a:lvl1pPr>
          </a:lstStyle>
          <a:p>
            <a:r>
              <a:rPr lang="en-US"/>
              <a:t>Click to add text</a:t>
            </a:r>
            <a:endParaRPr lang="en-GB"/>
          </a:p>
        </p:txBody>
      </p:sp>
      <p:cxnSp>
        <p:nvCxnSpPr>
          <p:cNvPr id="16" name="Straight Connector 15">
            <a:extLst>
              <a:ext uri="{FF2B5EF4-FFF2-40B4-BE49-F238E27FC236}">
                <a16:creationId xmlns:a16="http://schemas.microsoft.com/office/drawing/2014/main" id="{31B71539-E1D5-483F-A63D-CF2B473B7438}"/>
              </a:ext>
            </a:extLst>
          </p:cNvPr>
          <p:cNvCxnSpPr>
            <a:cxnSpLocks/>
          </p:cNvCxnSpPr>
          <p:nvPr userDrawn="1"/>
        </p:nvCxnSpPr>
        <p:spPr>
          <a:xfrm>
            <a:off x="-9272" y="1055353"/>
            <a:ext cx="63623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44B97BE5-0AB7-45C4-9DA9-583AA0336AAC}"/>
              </a:ext>
            </a:extLst>
          </p:cNvPr>
          <p:cNvSpPr>
            <a:spLocks noGrp="1"/>
          </p:cNvSpPr>
          <p:nvPr>
            <p:ph idx="1" hasCustomPrompt="1"/>
          </p:nvPr>
        </p:nvSpPr>
        <p:spPr>
          <a:xfrm>
            <a:off x="628651" y="1218080"/>
            <a:ext cx="5108984" cy="3263504"/>
          </a:xfrm>
        </p:spPr>
        <p:txBody>
          <a:bodyPr/>
          <a:lstStyle>
            <a:lvl1pPr defTabSz="405000">
              <a:lnSpc>
                <a:spcPts val="1950"/>
              </a:lnSpc>
              <a:spcAft>
                <a:spcPts val="975"/>
              </a:spcAft>
              <a:defRPr sz="1650">
                <a:solidFill>
                  <a:schemeClr val="bg1"/>
                </a:solidFill>
              </a:defRPr>
            </a:lvl1pPr>
            <a:lvl2pPr defTabSz="405000">
              <a:lnSpc>
                <a:spcPts val="1950"/>
              </a:lnSpc>
              <a:spcAft>
                <a:spcPts val="975"/>
              </a:spcAft>
              <a:defRPr sz="1500">
                <a:solidFill>
                  <a:schemeClr val="bg1"/>
                </a:solidFill>
              </a:defRPr>
            </a:lvl2pPr>
            <a:lvl3pPr defTabSz="405000">
              <a:lnSpc>
                <a:spcPts val="1950"/>
              </a:lnSpc>
              <a:spcAft>
                <a:spcPts val="975"/>
              </a:spcAft>
              <a:defRPr sz="1350">
                <a:solidFill>
                  <a:schemeClr val="bg1"/>
                </a:solidFill>
              </a:defRPr>
            </a:lvl3pPr>
            <a:lvl4pPr defTabSz="405000">
              <a:lnSpc>
                <a:spcPts val="1950"/>
              </a:lnSpc>
              <a:spcAft>
                <a:spcPts val="975"/>
              </a:spcAft>
              <a:defRPr sz="1200">
                <a:solidFill>
                  <a:schemeClr val="bg1"/>
                </a:solidFill>
              </a:defRPr>
            </a:lvl4pPr>
            <a:lvl5pPr defTabSz="405000">
              <a:lnSpc>
                <a:spcPts val="1950"/>
              </a:lnSpc>
              <a:spcAft>
                <a:spcPts val="975"/>
              </a:spcAft>
              <a:defRPr sz="1050">
                <a:solidFill>
                  <a:schemeClr val="bg1"/>
                </a:solidFill>
              </a:defRPr>
            </a:lvl5pPr>
          </a:lstStyle>
          <a:p>
            <a:pPr lvl="0"/>
            <a:r>
              <a:rPr lang="en-GB" sz="1800">
                <a:solidFill>
                  <a:schemeClr val="bg1"/>
                </a:solidFill>
                <a:latin typeface="ZDingbats" panose="05000600020000020004" pitchFamily="2" charset="0"/>
              </a:rPr>
              <a:t>n</a:t>
            </a:r>
            <a:r>
              <a:rPr lang="en-GB" sz="1800">
                <a:solidFill>
                  <a:srgbClr val="A72140"/>
                </a:solidFill>
                <a:latin typeface="ZDingbats" panose="05000600020000020004" pitchFamily="2" charset="0"/>
              </a:rPr>
              <a:t> 	</a:t>
            </a:r>
            <a:r>
              <a:rPr lang="en-US"/>
              <a:t>Click to add text, use Zapf dingbat (n) for bullet</a:t>
            </a:r>
          </a:p>
          <a:p>
            <a:pPr lvl="1"/>
            <a:r>
              <a:rPr lang="en-US"/>
              <a:t>	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83702982"/>
      </p:ext>
    </p:extLst>
  </p:cSld>
  <p:clrMapOvr>
    <a:masterClrMapping/>
  </p:clrMapOvr>
  <p:extLst>
    <p:ext uri="{DCECCB84-F9BA-43D5-87BE-67443E8EF086}">
      <p15:sldGuideLst xmlns:p15="http://schemas.microsoft.com/office/powerpoint/2012/main">
        <p15:guide id="1" orient="horz" pos="2183">
          <p15:clr>
            <a:srgbClr val="FBAE40"/>
          </p15:clr>
        </p15:guide>
        <p15:guide id="2" pos="597">
          <p15:clr>
            <a:srgbClr val="FBAE40"/>
          </p15:clr>
        </p15:guide>
        <p15:guide id="3" orient="horz" pos="300">
          <p15:clr>
            <a:srgbClr val="FBAE40"/>
          </p15:clr>
        </p15:guide>
        <p15:guide id="4" orient="horz" pos="731">
          <p15:clr>
            <a:srgbClr val="FBAE40"/>
          </p15:clr>
        </p15:guide>
        <p15:guide id="5" pos="710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ngled Red Text 2">
    <p:bg>
      <p:bgPr>
        <a:gradFill flip="none" rotWithShape="1">
          <a:gsLst>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35EA65-5DE5-4FB0-88FB-17710E1631B3}"/>
              </a:ext>
            </a:extLst>
          </p:cNvPr>
          <p:cNvSpPr/>
          <p:nvPr userDrawn="1"/>
        </p:nvSpPr>
        <p:spPr>
          <a:xfrm>
            <a:off x="0" y="-12247"/>
            <a:ext cx="9144000" cy="5155747"/>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5448300 w 12192000"/>
              <a:gd name="connsiteY1" fmla="*/ 16328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16329 h 6874329"/>
              <a:gd name="connsiteX1" fmla="*/ 6754585 w 12192000"/>
              <a:gd name="connsiteY1" fmla="*/ 0 h 6874329"/>
              <a:gd name="connsiteX2" fmla="*/ 12192000 w 12192000"/>
              <a:gd name="connsiteY2" fmla="*/ 6874329 h 6874329"/>
              <a:gd name="connsiteX3" fmla="*/ 0 w 12192000"/>
              <a:gd name="connsiteY3" fmla="*/ 6874329 h 6874329"/>
              <a:gd name="connsiteX4" fmla="*/ 0 w 12192000"/>
              <a:gd name="connsiteY4" fmla="*/ 16329 h 687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74329">
                <a:moveTo>
                  <a:pt x="0" y="16329"/>
                </a:moveTo>
                <a:lnTo>
                  <a:pt x="6754585" y="0"/>
                </a:lnTo>
                <a:lnTo>
                  <a:pt x="12192000" y="6874329"/>
                </a:lnTo>
                <a:lnTo>
                  <a:pt x="0" y="6874329"/>
                </a:lnTo>
                <a:lnTo>
                  <a:pt x="0" y="16329"/>
                </a:lnTo>
                <a:close/>
              </a:path>
            </a:pathLst>
          </a:custGeom>
          <a:solidFill>
            <a:srgbClr val="A32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4" name="Date Placeholder 3">
            <a:extLst>
              <a:ext uri="{FF2B5EF4-FFF2-40B4-BE49-F238E27FC236}">
                <a16:creationId xmlns:a16="http://schemas.microsoft.com/office/drawing/2014/main" id="{9F9985B2-DD14-4FDC-A439-0B0F3B00F0E2}"/>
              </a:ext>
            </a:extLst>
          </p:cNvPr>
          <p:cNvSpPr>
            <a:spLocks noGrp="1"/>
          </p:cNvSpPr>
          <p:nvPr>
            <p:ph type="dt" sz="half" idx="10"/>
          </p:nvPr>
        </p:nvSpPr>
        <p:spPr>
          <a:xfrm>
            <a:off x="710803" y="4767263"/>
            <a:ext cx="2057400" cy="273844"/>
          </a:xfrm>
        </p:spPr>
        <p:txBody>
          <a:bodyPr/>
          <a:lstStyle/>
          <a:p>
            <a:fld id="{AA8C285C-2B18-417F-B719-3BF88F91B62F}" type="datetimeFigureOut">
              <a:rPr lang="en-GB" smtClean="0"/>
              <a:t>09/07/2024</a:t>
            </a:fld>
            <a:endParaRPr lang="en-GB"/>
          </a:p>
        </p:txBody>
      </p:sp>
      <p:sp>
        <p:nvSpPr>
          <p:cNvPr id="5" name="Footer Placeholder 4">
            <a:extLst>
              <a:ext uri="{FF2B5EF4-FFF2-40B4-BE49-F238E27FC236}">
                <a16:creationId xmlns:a16="http://schemas.microsoft.com/office/drawing/2014/main" id="{91C26CD4-3390-4C74-9BA1-8AE2BFD6E5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1FD1F0-869A-447B-A614-605B38A93550}"/>
              </a:ext>
            </a:extLst>
          </p:cNvPr>
          <p:cNvSpPr>
            <a:spLocks noGrp="1"/>
          </p:cNvSpPr>
          <p:nvPr>
            <p:ph type="sldNum" sz="quarter" idx="12"/>
          </p:nvPr>
        </p:nvSpPr>
        <p:spPr/>
        <p:txBody>
          <a:bodyPr/>
          <a:lstStyle/>
          <a:p>
            <a:fld id="{681E8C66-8037-4B87-89B9-88DFA93AD507}" type="slidenum">
              <a:rPr lang="en-GB" smtClean="0"/>
              <a:t>‹#›</a:t>
            </a:fld>
            <a:endParaRPr lang="en-GB"/>
          </a:p>
        </p:txBody>
      </p:sp>
      <p:cxnSp>
        <p:nvCxnSpPr>
          <p:cNvPr id="13" name="Straight Connector 12">
            <a:extLst>
              <a:ext uri="{FF2B5EF4-FFF2-40B4-BE49-F238E27FC236}">
                <a16:creationId xmlns:a16="http://schemas.microsoft.com/office/drawing/2014/main" id="{0D4F969F-A00A-4737-A034-AFC1DFADF8F2}"/>
              </a:ext>
            </a:extLst>
          </p:cNvPr>
          <p:cNvCxnSpPr/>
          <p:nvPr userDrawn="1"/>
        </p:nvCxnSpPr>
        <p:spPr>
          <a:xfrm>
            <a:off x="0" y="1055966"/>
            <a:ext cx="9144000" cy="0"/>
          </a:xfrm>
          <a:prstGeom prst="line">
            <a:avLst/>
          </a:prstGeom>
          <a:ln w="19050">
            <a:solidFill>
              <a:srgbClr val="A32136"/>
            </a:solidFill>
          </a:ln>
        </p:spPr>
        <p:style>
          <a:lnRef idx="1">
            <a:schemeClr val="accent1"/>
          </a:lnRef>
          <a:fillRef idx="0">
            <a:schemeClr val="accent1"/>
          </a:fillRef>
          <a:effectRef idx="0">
            <a:schemeClr val="accent1"/>
          </a:effectRef>
          <a:fontRef idx="minor">
            <a:schemeClr val="tx1"/>
          </a:fontRef>
        </p:style>
      </p:cxnSp>
      <p:pic>
        <p:nvPicPr>
          <p:cNvPr id="11" name="Picture 10" descr="HSE Logo.png">
            <a:extLst>
              <a:ext uri="{FF2B5EF4-FFF2-40B4-BE49-F238E27FC236}">
                <a16:creationId xmlns:a16="http://schemas.microsoft.com/office/drawing/2014/main" id="{5DB0BA4E-58F2-4198-8814-01297384B6F8}"/>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ackgroundRemoval t="10000" b="90000" l="10000" r="90000">
                        <a14:foregroundMark x1="65254" y1="33616" x2="65254" y2="33616"/>
                        <a14:foregroundMark x1="77119" y1="79096" x2="77119" y2="79096"/>
                        <a14:foregroundMark x1="51412" y1="81073" x2="51412" y2="81073"/>
                        <a14:foregroundMark x1="75141" y1="15819" x2="75141" y2="15819"/>
                        <a14:foregroundMark x1="15819" y1="77119" x2="15819" y2="77119"/>
                        <a14:foregroundMark x1="45480" y1="71186" x2="45480" y2="71186"/>
                        <a14:foregroundMark x1="69209" y1="69209" x2="69209" y2="69209"/>
                      </a14:backgroundRemoval>
                    </a14:imgEffect>
                  </a14:imgLayer>
                </a14:imgProps>
              </a:ext>
              <a:ext uri="{28A0092B-C50C-407E-A947-70E740481C1C}">
                <a14:useLocalDpi xmlns:a14="http://schemas.microsoft.com/office/drawing/2010/main"/>
              </a:ext>
            </a:extLst>
          </a:blip>
          <a:stretch>
            <a:fillRect/>
          </a:stretch>
        </p:blipFill>
        <p:spPr>
          <a:xfrm>
            <a:off x="7829521" y="252892"/>
            <a:ext cx="745235" cy="745235"/>
          </a:xfrm>
          <a:prstGeom prst="rect">
            <a:avLst/>
          </a:prstGeom>
        </p:spPr>
      </p:pic>
      <p:pic>
        <p:nvPicPr>
          <p:cNvPr id="12" name="Picture 11">
            <a:extLst>
              <a:ext uri="{FF2B5EF4-FFF2-40B4-BE49-F238E27FC236}">
                <a16:creationId xmlns:a16="http://schemas.microsoft.com/office/drawing/2014/main" id="{B13A91F8-1ACD-4BF8-93E9-F9218FA03CB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657961" y="297508"/>
            <a:ext cx="1196349" cy="717732"/>
          </a:xfrm>
          <a:prstGeom prst="rect">
            <a:avLst/>
          </a:prstGeom>
        </p:spPr>
      </p:pic>
      <p:sp>
        <p:nvSpPr>
          <p:cNvPr id="17" name="Picture Placeholder 16">
            <a:extLst>
              <a:ext uri="{FF2B5EF4-FFF2-40B4-BE49-F238E27FC236}">
                <a16:creationId xmlns:a16="http://schemas.microsoft.com/office/drawing/2014/main" id="{7CC2AE5E-8E42-4EE2-A532-E03E528985DD}"/>
              </a:ext>
            </a:extLst>
          </p:cNvPr>
          <p:cNvSpPr>
            <a:spLocks noGrp="1"/>
          </p:cNvSpPr>
          <p:nvPr>
            <p:ph type="pic" sz="quarter" idx="14"/>
          </p:nvPr>
        </p:nvSpPr>
        <p:spPr>
          <a:xfrm>
            <a:off x="6033962" y="1218011"/>
            <a:ext cx="2481388" cy="2707410"/>
          </a:xfrm>
          <a:solidFill>
            <a:schemeClr val="bg1"/>
          </a:solidFill>
        </p:spPr>
        <p:txBody>
          <a:bodyPr/>
          <a:lstStyle/>
          <a:p>
            <a:endParaRPr lang="en-GB"/>
          </a:p>
        </p:txBody>
      </p:sp>
      <p:sp>
        <p:nvSpPr>
          <p:cNvPr id="15" name="Title 1">
            <a:extLst>
              <a:ext uri="{FF2B5EF4-FFF2-40B4-BE49-F238E27FC236}">
                <a16:creationId xmlns:a16="http://schemas.microsoft.com/office/drawing/2014/main" id="{BDD58C38-E152-4BB5-886C-CCF40D6AA91A}"/>
              </a:ext>
            </a:extLst>
          </p:cNvPr>
          <p:cNvSpPr>
            <a:spLocks noGrp="1"/>
          </p:cNvSpPr>
          <p:nvPr>
            <p:ph type="title" hasCustomPrompt="1"/>
          </p:nvPr>
        </p:nvSpPr>
        <p:spPr>
          <a:xfrm>
            <a:off x="628650" y="448078"/>
            <a:ext cx="6725109" cy="550049"/>
          </a:xfrm>
        </p:spPr>
        <p:txBody>
          <a:bodyPr anchor="b">
            <a:normAutofit/>
          </a:bodyPr>
          <a:lstStyle>
            <a:lvl1pPr>
              <a:defRPr sz="2100">
                <a:solidFill>
                  <a:schemeClr val="bg1"/>
                </a:solidFill>
              </a:defRPr>
            </a:lvl1pPr>
          </a:lstStyle>
          <a:p>
            <a:r>
              <a:rPr lang="en-US"/>
              <a:t>Click to add text</a:t>
            </a:r>
            <a:endParaRPr lang="en-GB"/>
          </a:p>
        </p:txBody>
      </p:sp>
      <p:cxnSp>
        <p:nvCxnSpPr>
          <p:cNvPr id="16" name="Straight Connector 15">
            <a:extLst>
              <a:ext uri="{FF2B5EF4-FFF2-40B4-BE49-F238E27FC236}">
                <a16:creationId xmlns:a16="http://schemas.microsoft.com/office/drawing/2014/main" id="{31B71539-E1D5-483F-A63D-CF2B473B7438}"/>
              </a:ext>
            </a:extLst>
          </p:cNvPr>
          <p:cNvCxnSpPr>
            <a:cxnSpLocks/>
          </p:cNvCxnSpPr>
          <p:nvPr userDrawn="1"/>
        </p:nvCxnSpPr>
        <p:spPr>
          <a:xfrm>
            <a:off x="-2608" y="1055353"/>
            <a:ext cx="5915025" cy="6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44B97BE5-0AB7-45C4-9DA9-583AA0336AAC}"/>
              </a:ext>
            </a:extLst>
          </p:cNvPr>
          <p:cNvSpPr>
            <a:spLocks noGrp="1"/>
          </p:cNvSpPr>
          <p:nvPr>
            <p:ph idx="1" hasCustomPrompt="1"/>
          </p:nvPr>
        </p:nvSpPr>
        <p:spPr>
          <a:xfrm>
            <a:off x="628650" y="1218080"/>
            <a:ext cx="5403919" cy="3263504"/>
          </a:xfrm>
        </p:spPr>
        <p:txBody>
          <a:bodyPr/>
          <a:lstStyle>
            <a:lvl1pPr defTabSz="405000">
              <a:lnSpc>
                <a:spcPts val="2250"/>
              </a:lnSpc>
              <a:spcAft>
                <a:spcPts val="975"/>
              </a:spcAft>
              <a:defRPr sz="1800">
                <a:solidFill>
                  <a:schemeClr val="bg1"/>
                </a:solidFill>
              </a:defRPr>
            </a:lvl1pPr>
            <a:lvl2pPr defTabSz="405000">
              <a:lnSpc>
                <a:spcPts val="2250"/>
              </a:lnSpc>
              <a:spcAft>
                <a:spcPts val="975"/>
              </a:spcAft>
              <a:defRPr sz="1650">
                <a:solidFill>
                  <a:schemeClr val="bg1"/>
                </a:solidFill>
              </a:defRPr>
            </a:lvl2pPr>
            <a:lvl3pPr defTabSz="405000">
              <a:lnSpc>
                <a:spcPts val="2250"/>
              </a:lnSpc>
              <a:spcAft>
                <a:spcPts val="975"/>
              </a:spcAft>
              <a:defRPr sz="1350">
                <a:solidFill>
                  <a:schemeClr val="bg1"/>
                </a:solidFill>
              </a:defRPr>
            </a:lvl3pPr>
            <a:lvl4pPr defTabSz="405000">
              <a:lnSpc>
                <a:spcPts val="2250"/>
              </a:lnSpc>
              <a:spcAft>
                <a:spcPts val="975"/>
              </a:spcAft>
              <a:defRPr sz="1200">
                <a:solidFill>
                  <a:schemeClr val="bg1"/>
                </a:solidFill>
              </a:defRPr>
            </a:lvl4pPr>
            <a:lvl5pPr defTabSz="405000">
              <a:lnSpc>
                <a:spcPts val="2250"/>
              </a:lnSpc>
              <a:spcAft>
                <a:spcPts val="975"/>
              </a:spcAft>
              <a:defRPr sz="1050">
                <a:solidFill>
                  <a:schemeClr val="bg1"/>
                </a:solidFill>
              </a:defRPr>
            </a:lvl5pPr>
          </a:lstStyle>
          <a:p>
            <a:pPr lvl="0"/>
            <a:r>
              <a:rPr lang="en-GB" sz="1800">
                <a:solidFill>
                  <a:schemeClr val="bg1"/>
                </a:solidFill>
                <a:latin typeface="ZDingbats" panose="05000600020000020004" pitchFamily="2" charset="0"/>
              </a:rPr>
              <a:t>n</a:t>
            </a:r>
            <a:r>
              <a:rPr lang="en-GB" sz="1800">
                <a:solidFill>
                  <a:srgbClr val="A72140"/>
                </a:solidFill>
                <a:latin typeface="ZDingbats" panose="05000600020000020004" pitchFamily="2" charset="0"/>
              </a:rPr>
              <a:t> 	</a:t>
            </a:r>
            <a:r>
              <a:rPr lang="en-US"/>
              <a:t>Click to add text, use Zapf dingbat (n) for bullet</a:t>
            </a:r>
          </a:p>
          <a:p>
            <a:pPr lvl="1"/>
            <a:r>
              <a:rPr lang="en-US"/>
              <a:t>	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6784628"/>
      </p:ext>
    </p:extLst>
  </p:cSld>
  <p:clrMapOvr>
    <a:masterClrMapping/>
  </p:clrMapOvr>
  <p:extLst>
    <p:ext uri="{DCECCB84-F9BA-43D5-87BE-67443E8EF086}">
      <p15:sldGuideLst xmlns:p15="http://schemas.microsoft.com/office/powerpoint/2012/main">
        <p15:guide id="1" orient="horz" pos="2183">
          <p15:clr>
            <a:srgbClr val="FBAE40"/>
          </p15:clr>
        </p15:guide>
        <p15:guide id="2" pos="597">
          <p15:clr>
            <a:srgbClr val="FBAE40"/>
          </p15:clr>
        </p15:guide>
        <p15:guide id="3" orient="horz" pos="300">
          <p15:clr>
            <a:srgbClr val="FBAE40"/>
          </p15:clr>
        </p15:guide>
        <p15:guide id="4" orient="horz" pos="75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 Grey">
    <p:bg>
      <p:bgPr>
        <a:gradFill flip="none" rotWithShape="1">
          <a:gsLst>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5D841-E4A8-4FE2-8E32-B527F6C106D6}"/>
              </a:ext>
            </a:extLst>
          </p:cNvPr>
          <p:cNvSpPr>
            <a:spLocks noGrp="1"/>
          </p:cNvSpPr>
          <p:nvPr>
            <p:ph type="title"/>
          </p:nvPr>
        </p:nvSpPr>
        <p:spPr>
          <a:xfrm>
            <a:off x="628650" y="448078"/>
            <a:ext cx="6725109" cy="550049"/>
          </a:xfrm>
        </p:spPr>
        <p:txBody>
          <a:bodyPr anchor="b">
            <a:normAutofit/>
          </a:bodyPr>
          <a:lstStyle>
            <a:lvl1pPr>
              <a:defRPr sz="2100">
                <a:solidFill>
                  <a:srgbClr val="A32136"/>
                </a:solidFill>
              </a:defRPr>
            </a:lvl1pPr>
          </a:lstStyle>
          <a:p>
            <a:r>
              <a:rPr lang="en-US"/>
              <a:t>Click to edit Master title style</a:t>
            </a:r>
            <a:endParaRPr lang="en-GB"/>
          </a:p>
        </p:txBody>
      </p:sp>
      <p:sp>
        <p:nvSpPr>
          <p:cNvPr id="4" name="Date Placeholder 3">
            <a:extLst>
              <a:ext uri="{FF2B5EF4-FFF2-40B4-BE49-F238E27FC236}">
                <a16:creationId xmlns:a16="http://schemas.microsoft.com/office/drawing/2014/main" id="{9F9985B2-DD14-4FDC-A439-0B0F3B00F0E2}"/>
              </a:ext>
            </a:extLst>
          </p:cNvPr>
          <p:cNvSpPr>
            <a:spLocks noGrp="1"/>
          </p:cNvSpPr>
          <p:nvPr>
            <p:ph type="dt" sz="half" idx="10"/>
          </p:nvPr>
        </p:nvSpPr>
        <p:spPr>
          <a:xfrm>
            <a:off x="710803" y="4767263"/>
            <a:ext cx="2057400" cy="273844"/>
          </a:xfrm>
        </p:spPr>
        <p:txBody>
          <a:bodyPr/>
          <a:lstStyle/>
          <a:p>
            <a:fld id="{AA8C285C-2B18-417F-B719-3BF88F91B62F}" type="datetimeFigureOut">
              <a:rPr lang="en-GB" smtClean="0"/>
              <a:t>09/07/2024</a:t>
            </a:fld>
            <a:endParaRPr lang="en-GB"/>
          </a:p>
        </p:txBody>
      </p:sp>
      <p:sp>
        <p:nvSpPr>
          <p:cNvPr id="5" name="Footer Placeholder 4">
            <a:extLst>
              <a:ext uri="{FF2B5EF4-FFF2-40B4-BE49-F238E27FC236}">
                <a16:creationId xmlns:a16="http://schemas.microsoft.com/office/drawing/2014/main" id="{91C26CD4-3390-4C74-9BA1-8AE2BFD6E5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1FD1F0-869A-447B-A614-605B38A93550}"/>
              </a:ext>
            </a:extLst>
          </p:cNvPr>
          <p:cNvSpPr>
            <a:spLocks noGrp="1"/>
          </p:cNvSpPr>
          <p:nvPr>
            <p:ph type="sldNum" sz="quarter" idx="12"/>
          </p:nvPr>
        </p:nvSpPr>
        <p:spPr/>
        <p:txBody>
          <a:bodyPr/>
          <a:lstStyle/>
          <a:p>
            <a:fld id="{681E8C66-8037-4B87-89B9-88DFA93AD507}" type="slidenum">
              <a:rPr lang="en-GB" smtClean="0"/>
              <a:t>‹#›</a:t>
            </a:fld>
            <a:endParaRPr lang="en-GB"/>
          </a:p>
        </p:txBody>
      </p:sp>
      <p:cxnSp>
        <p:nvCxnSpPr>
          <p:cNvPr id="13" name="Straight Connector 12">
            <a:extLst>
              <a:ext uri="{FF2B5EF4-FFF2-40B4-BE49-F238E27FC236}">
                <a16:creationId xmlns:a16="http://schemas.microsoft.com/office/drawing/2014/main" id="{0D4F969F-A00A-4737-A034-AFC1DFADF8F2}"/>
              </a:ext>
            </a:extLst>
          </p:cNvPr>
          <p:cNvCxnSpPr/>
          <p:nvPr userDrawn="1"/>
        </p:nvCxnSpPr>
        <p:spPr>
          <a:xfrm>
            <a:off x="0" y="1055966"/>
            <a:ext cx="9144000" cy="0"/>
          </a:xfrm>
          <a:prstGeom prst="line">
            <a:avLst/>
          </a:prstGeom>
          <a:ln w="19050">
            <a:solidFill>
              <a:srgbClr val="A32136"/>
            </a:solidFill>
          </a:ln>
        </p:spPr>
        <p:style>
          <a:lnRef idx="1">
            <a:schemeClr val="accent1"/>
          </a:lnRef>
          <a:fillRef idx="0">
            <a:schemeClr val="accent1"/>
          </a:fillRef>
          <a:effectRef idx="0">
            <a:schemeClr val="accent1"/>
          </a:effectRef>
          <a:fontRef idx="minor">
            <a:schemeClr val="tx1"/>
          </a:fontRef>
        </p:style>
      </p:cxnSp>
      <p:pic>
        <p:nvPicPr>
          <p:cNvPr id="11" name="Picture 10" descr="HSE Logo.png">
            <a:extLst>
              <a:ext uri="{FF2B5EF4-FFF2-40B4-BE49-F238E27FC236}">
                <a16:creationId xmlns:a16="http://schemas.microsoft.com/office/drawing/2014/main" id="{5DB0BA4E-58F2-4198-8814-01297384B6F8}"/>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ackgroundRemoval t="10000" b="90000" l="10000" r="90000">
                        <a14:foregroundMark x1="65254" y1="33616" x2="65254" y2="33616"/>
                        <a14:foregroundMark x1="77119" y1="79096" x2="77119" y2="79096"/>
                        <a14:foregroundMark x1="51412" y1="81073" x2="51412" y2="81073"/>
                        <a14:foregroundMark x1="75141" y1="15819" x2="75141" y2="15819"/>
                        <a14:foregroundMark x1="15819" y1="77119" x2="15819" y2="77119"/>
                        <a14:foregroundMark x1="45480" y1="71186" x2="45480" y2="71186"/>
                        <a14:foregroundMark x1="69209" y1="69209" x2="69209" y2="69209"/>
                      </a14:backgroundRemoval>
                    </a14:imgEffect>
                  </a14:imgLayer>
                </a14:imgProps>
              </a:ext>
              <a:ext uri="{28A0092B-C50C-407E-A947-70E740481C1C}">
                <a14:useLocalDpi xmlns:a14="http://schemas.microsoft.com/office/drawing/2010/main"/>
              </a:ext>
            </a:extLst>
          </a:blip>
          <a:stretch>
            <a:fillRect/>
          </a:stretch>
        </p:blipFill>
        <p:spPr>
          <a:xfrm>
            <a:off x="7829521" y="252892"/>
            <a:ext cx="745235" cy="745235"/>
          </a:xfrm>
          <a:prstGeom prst="rect">
            <a:avLst/>
          </a:prstGeom>
        </p:spPr>
      </p:pic>
      <p:pic>
        <p:nvPicPr>
          <p:cNvPr id="12" name="Picture 11">
            <a:extLst>
              <a:ext uri="{FF2B5EF4-FFF2-40B4-BE49-F238E27FC236}">
                <a16:creationId xmlns:a16="http://schemas.microsoft.com/office/drawing/2014/main" id="{B13A91F8-1ACD-4BF8-93E9-F9218FA03CB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657961" y="297458"/>
            <a:ext cx="1196349" cy="717732"/>
          </a:xfrm>
          <a:prstGeom prst="rect">
            <a:avLst/>
          </a:prstGeom>
        </p:spPr>
      </p:pic>
      <p:sp>
        <p:nvSpPr>
          <p:cNvPr id="10" name="Content Placeholder 2">
            <a:extLst>
              <a:ext uri="{FF2B5EF4-FFF2-40B4-BE49-F238E27FC236}">
                <a16:creationId xmlns:a16="http://schemas.microsoft.com/office/drawing/2014/main" id="{5E3BCCAC-FF89-4516-86BB-B9F5F6E097BA}"/>
              </a:ext>
            </a:extLst>
          </p:cNvPr>
          <p:cNvSpPr>
            <a:spLocks noGrp="1"/>
          </p:cNvSpPr>
          <p:nvPr>
            <p:ph idx="1" hasCustomPrompt="1"/>
          </p:nvPr>
        </p:nvSpPr>
        <p:spPr>
          <a:xfrm>
            <a:off x="645376" y="1218080"/>
            <a:ext cx="7869974" cy="3263504"/>
          </a:xfrm>
        </p:spPr>
        <p:txBody>
          <a:bodyPr/>
          <a:lstStyle>
            <a:lvl1pPr marL="0" marR="0" indent="0" algn="l" defTabSz="405000" rtl="0" eaLnBrk="1" fontAlgn="auto" latinLnBrk="0" hangingPunct="1">
              <a:lnSpc>
                <a:spcPts val="1950"/>
              </a:lnSpc>
              <a:spcBef>
                <a:spcPts val="0"/>
              </a:spcBef>
              <a:spcAft>
                <a:spcPts val="975"/>
              </a:spcAft>
              <a:buClrTx/>
              <a:buSzTx/>
              <a:buFont typeface="Arial" panose="020B0604020202020204" pitchFamily="34" charset="0"/>
              <a:buNone/>
              <a:tabLst/>
              <a:defRPr sz="1800">
                <a:solidFill>
                  <a:schemeClr val="tx1"/>
                </a:solidFill>
              </a:defRPr>
            </a:lvl1pPr>
            <a:lvl2pPr defTabSz="405000">
              <a:lnSpc>
                <a:spcPts val="1950"/>
              </a:lnSpc>
              <a:spcAft>
                <a:spcPts val="975"/>
              </a:spcAft>
              <a:defRPr sz="1650">
                <a:solidFill>
                  <a:schemeClr val="tx1"/>
                </a:solidFill>
              </a:defRPr>
            </a:lvl2pPr>
            <a:lvl3pPr defTabSz="405000">
              <a:lnSpc>
                <a:spcPts val="1950"/>
              </a:lnSpc>
              <a:spcAft>
                <a:spcPts val="975"/>
              </a:spcAft>
              <a:defRPr sz="1350">
                <a:solidFill>
                  <a:schemeClr val="tx1"/>
                </a:solidFill>
              </a:defRPr>
            </a:lvl3pPr>
            <a:lvl4pPr defTabSz="405000">
              <a:lnSpc>
                <a:spcPts val="1950"/>
              </a:lnSpc>
              <a:spcAft>
                <a:spcPts val="975"/>
              </a:spcAft>
              <a:defRPr sz="1200">
                <a:solidFill>
                  <a:schemeClr val="tx1"/>
                </a:solidFill>
              </a:defRPr>
            </a:lvl4pPr>
            <a:lvl5pPr defTabSz="405000">
              <a:lnSpc>
                <a:spcPts val="1950"/>
              </a:lnSpc>
              <a:spcAft>
                <a:spcPts val="975"/>
              </a:spcAft>
              <a:defRPr sz="1050">
                <a:solidFill>
                  <a:schemeClr val="tx1"/>
                </a:solidFill>
              </a:defRPr>
            </a:lvl5pPr>
          </a:lstStyle>
          <a:p>
            <a:pPr lvl="0"/>
            <a:r>
              <a:rPr lang="en-GB" sz="1800">
                <a:solidFill>
                  <a:srgbClr val="A72140"/>
                </a:solidFill>
                <a:latin typeface="ZDingbats" panose="05000600020000020004" pitchFamily="2" charset="0"/>
              </a:rPr>
              <a:t>n	</a:t>
            </a:r>
            <a:r>
              <a:rPr lang="en-US"/>
              <a:t>Click to add text, use Zapf dingbat (n) for bullet</a:t>
            </a:r>
          </a:p>
          <a:p>
            <a:pPr lvl="1"/>
            <a:r>
              <a:rPr lang="en-US"/>
              <a:t>	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00760852"/>
      </p:ext>
    </p:extLst>
  </p:cSld>
  <p:clrMapOvr>
    <a:masterClrMapping/>
  </p:clrMapOvr>
  <p:extLst>
    <p:ext uri="{DCECCB84-F9BA-43D5-87BE-67443E8EF086}">
      <p15:sldGuideLst xmlns:p15="http://schemas.microsoft.com/office/powerpoint/2012/main">
        <p15:guide id="1" orient="horz" pos="2160">
          <p15:clr>
            <a:srgbClr val="FBAE40"/>
          </p15:clr>
        </p15:guide>
        <p15:guide id="2" pos="597">
          <p15:clr>
            <a:srgbClr val="FBAE40"/>
          </p15:clr>
        </p15:guide>
        <p15:guide id="3" orient="horz" pos="300">
          <p15:clr>
            <a:srgbClr val="FBAE40"/>
          </p15:clr>
        </p15:guide>
        <p15:guide id="4" orient="horz" pos="75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Grey 2 column">
    <p:bg>
      <p:bgPr>
        <a:gradFill flip="none" rotWithShape="1">
          <a:gsLst>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5D841-E4A8-4FE2-8E32-B527F6C106D6}"/>
              </a:ext>
            </a:extLst>
          </p:cNvPr>
          <p:cNvSpPr>
            <a:spLocks noGrp="1"/>
          </p:cNvSpPr>
          <p:nvPr>
            <p:ph type="title"/>
          </p:nvPr>
        </p:nvSpPr>
        <p:spPr>
          <a:xfrm>
            <a:off x="628650" y="448078"/>
            <a:ext cx="6725109" cy="550049"/>
          </a:xfrm>
        </p:spPr>
        <p:txBody>
          <a:bodyPr anchor="b">
            <a:normAutofit/>
          </a:bodyPr>
          <a:lstStyle>
            <a:lvl1pPr>
              <a:defRPr sz="2100">
                <a:solidFill>
                  <a:srgbClr val="A32136"/>
                </a:solidFill>
              </a:defRPr>
            </a:lvl1pPr>
          </a:lstStyle>
          <a:p>
            <a:r>
              <a:rPr lang="en-US"/>
              <a:t>Click to edit Master title style</a:t>
            </a:r>
            <a:endParaRPr lang="en-GB"/>
          </a:p>
        </p:txBody>
      </p:sp>
      <p:sp>
        <p:nvSpPr>
          <p:cNvPr id="4" name="Date Placeholder 3">
            <a:extLst>
              <a:ext uri="{FF2B5EF4-FFF2-40B4-BE49-F238E27FC236}">
                <a16:creationId xmlns:a16="http://schemas.microsoft.com/office/drawing/2014/main" id="{9F9985B2-DD14-4FDC-A439-0B0F3B00F0E2}"/>
              </a:ext>
            </a:extLst>
          </p:cNvPr>
          <p:cNvSpPr>
            <a:spLocks noGrp="1"/>
          </p:cNvSpPr>
          <p:nvPr>
            <p:ph type="dt" sz="half" idx="10"/>
          </p:nvPr>
        </p:nvSpPr>
        <p:spPr>
          <a:xfrm>
            <a:off x="710803" y="4767263"/>
            <a:ext cx="2057400" cy="273844"/>
          </a:xfrm>
        </p:spPr>
        <p:txBody>
          <a:bodyPr/>
          <a:lstStyle/>
          <a:p>
            <a:fld id="{AA8C285C-2B18-417F-B719-3BF88F91B62F}" type="datetimeFigureOut">
              <a:rPr lang="en-GB" smtClean="0"/>
              <a:t>09/07/2024</a:t>
            </a:fld>
            <a:endParaRPr lang="en-GB"/>
          </a:p>
        </p:txBody>
      </p:sp>
      <p:sp>
        <p:nvSpPr>
          <p:cNvPr id="5" name="Footer Placeholder 4">
            <a:extLst>
              <a:ext uri="{FF2B5EF4-FFF2-40B4-BE49-F238E27FC236}">
                <a16:creationId xmlns:a16="http://schemas.microsoft.com/office/drawing/2014/main" id="{91C26CD4-3390-4C74-9BA1-8AE2BFD6E5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1FD1F0-869A-447B-A614-605B38A93550}"/>
              </a:ext>
            </a:extLst>
          </p:cNvPr>
          <p:cNvSpPr>
            <a:spLocks noGrp="1"/>
          </p:cNvSpPr>
          <p:nvPr>
            <p:ph type="sldNum" sz="quarter" idx="12"/>
          </p:nvPr>
        </p:nvSpPr>
        <p:spPr/>
        <p:txBody>
          <a:bodyPr/>
          <a:lstStyle/>
          <a:p>
            <a:fld id="{681E8C66-8037-4B87-89B9-88DFA93AD507}" type="slidenum">
              <a:rPr lang="en-GB" smtClean="0"/>
              <a:t>‹#›</a:t>
            </a:fld>
            <a:endParaRPr lang="en-GB"/>
          </a:p>
        </p:txBody>
      </p:sp>
      <p:cxnSp>
        <p:nvCxnSpPr>
          <p:cNvPr id="13" name="Straight Connector 12">
            <a:extLst>
              <a:ext uri="{FF2B5EF4-FFF2-40B4-BE49-F238E27FC236}">
                <a16:creationId xmlns:a16="http://schemas.microsoft.com/office/drawing/2014/main" id="{0D4F969F-A00A-4737-A034-AFC1DFADF8F2}"/>
              </a:ext>
            </a:extLst>
          </p:cNvPr>
          <p:cNvCxnSpPr/>
          <p:nvPr userDrawn="1"/>
        </p:nvCxnSpPr>
        <p:spPr>
          <a:xfrm>
            <a:off x="0" y="1055966"/>
            <a:ext cx="9144000" cy="0"/>
          </a:xfrm>
          <a:prstGeom prst="line">
            <a:avLst/>
          </a:prstGeom>
          <a:ln w="19050">
            <a:solidFill>
              <a:srgbClr val="A32136"/>
            </a:solidFill>
          </a:ln>
        </p:spPr>
        <p:style>
          <a:lnRef idx="1">
            <a:schemeClr val="accent1"/>
          </a:lnRef>
          <a:fillRef idx="0">
            <a:schemeClr val="accent1"/>
          </a:fillRef>
          <a:effectRef idx="0">
            <a:schemeClr val="accent1"/>
          </a:effectRef>
          <a:fontRef idx="minor">
            <a:schemeClr val="tx1"/>
          </a:fontRef>
        </p:style>
      </p:cxnSp>
      <p:pic>
        <p:nvPicPr>
          <p:cNvPr id="11" name="Picture 10" descr="HSE Logo.png">
            <a:extLst>
              <a:ext uri="{FF2B5EF4-FFF2-40B4-BE49-F238E27FC236}">
                <a16:creationId xmlns:a16="http://schemas.microsoft.com/office/drawing/2014/main" id="{5DB0BA4E-58F2-4198-8814-01297384B6F8}"/>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ackgroundRemoval t="10000" b="90000" l="10000" r="90000">
                        <a14:foregroundMark x1="65254" y1="33616" x2="65254" y2="33616"/>
                        <a14:foregroundMark x1="77119" y1="79096" x2="77119" y2="79096"/>
                        <a14:foregroundMark x1="51412" y1="81073" x2="51412" y2="81073"/>
                        <a14:foregroundMark x1="75141" y1="15819" x2="75141" y2="15819"/>
                        <a14:foregroundMark x1="15819" y1="77119" x2="15819" y2="77119"/>
                        <a14:foregroundMark x1="45480" y1="71186" x2="45480" y2="71186"/>
                        <a14:foregroundMark x1="69209" y1="69209" x2="69209" y2="69209"/>
                      </a14:backgroundRemoval>
                    </a14:imgEffect>
                  </a14:imgLayer>
                </a14:imgProps>
              </a:ext>
              <a:ext uri="{28A0092B-C50C-407E-A947-70E740481C1C}">
                <a14:useLocalDpi xmlns:a14="http://schemas.microsoft.com/office/drawing/2010/main"/>
              </a:ext>
            </a:extLst>
          </a:blip>
          <a:stretch>
            <a:fillRect/>
          </a:stretch>
        </p:blipFill>
        <p:spPr>
          <a:xfrm>
            <a:off x="7829521" y="252892"/>
            <a:ext cx="745235" cy="745235"/>
          </a:xfrm>
          <a:prstGeom prst="rect">
            <a:avLst/>
          </a:prstGeom>
        </p:spPr>
      </p:pic>
      <p:pic>
        <p:nvPicPr>
          <p:cNvPr id="12" name="Picture 11">
            <a:extLst>
              <a:ext uri="{FF2B5EF4-FFF2-40B4-BE49-F238E27FC236}">
                <a16:creationId xmlns:a16="http://schemas.microsoft.com/office/drawing/2014/main" id="{B13A91F8-1ACD-4BF8-93E9-F9218FA03CB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657961" y="297458"/>
            <a:ext cx="1196349" cy="717732"/>
          </a:xfrm>
          <a:prstGeom prst="rect">
            <a:avLst/>
          </a:prstGeom>
        </p:spPr>
      </p:pic>
      <p:sp>
        <p:nvSpPr>
          <p:cNvPr id="10" name="Content Placeholder 2">
            <a:extLst>
              <a:ext uri="{FF2B5EF4-FFF2-40B4-BE49-F238E27FC236}">
                <a16:creationId xmlns:a16="http://schemas.microsoft.com/office/drawing/2014/main" id="{5E3BCCAC-FF89-4516-86BB-B9F5F6E097BA}"/>
              </a:ext>
            </a:extLst>
          </p:cNvPr>
          <p:cNvSpPr>
            <a:spLocks noGrp="1"/>
          </p:cNvSpPr>
          <p:nvPr>
            <p:ph idx="1" hasCustomPrompt="1"/>
          </p:nvPr>
        </p:nvSpPr>
        <p:spPr>
          <a:xfrm>
            <a:off x="645377" y="1218080"/>
            <a:ext cx="3845777" cy="3263504"/>
          </a:xfrm>
        </p:spPr>
        <p:txBody>
          <a:bodyPr/>
          <a:lstStyle>
            <a:lvl1pPr marL="0" marR="0" indent="0" algn="l" defTabSz="405000" rtl="0" eaLnBrk="1" fontAlgn="auto" latinLnBrk="0" hangingPunct="1">
              <a:lnSpc>
                <a:spcPts val="1950"/>
              </a:lnSpc>
              <a:spcBef>
                <a:spcPts val="0"/>
              </a:spcBef>
              <a:spcAft>
                <a:spcPts val="975"/>
              </a:spcAft>
              <a:buClrTx/>
              <a:buSzTx/>
              <a:buFont typeface="Arial" panose="020B0604020202020204" pitchFamily="34" charset="0"/>
              <a:buNone/>
              <a:tabLst/>
              <a:defRPr sz="1650">
                <a:solidFill>
                  <a:schemeClr val="tx1"/>
                </a:solidFill>
              </a:defRPr>
            </a:lvl1pPr>
            <a:lvl2pPr defTabSz="405000">
              <a:lnSpc>
                <a:spcPts val="1950"/>
              </a:lnSpc>
              <a:spcAft>
                <a:spcPts val="975"/>
              </a:spcAft>
              <a:defRPr sz="1500">
                <a:solidFill>
                  <a:schemeClr val="tx1"/>
                </a:solidFill>
              </a:defRPr>
            </a:lvl2pPr>
            <a:lvl3pPr defTabSz="405000">
              <a:lnSpc>
                <a:spcPts val="1950"/>
              </a:lnSpc>
              <a:spcAft>
                <a:spcPts val="975"/>
              </a:spcAft>
              <a:defRPr sz="1350">
                <a:solidFill>
                  <a:schemeClr val="tx1"/>
                </a:solidFill>
              </a:defRPr>
            </a:lvl3pPr>
            <a:lvl4pPr defTabSz="405000">
              <a:lnSpc>
                <a:spcPts val="1950"/>
              </a:lnSpc>
              <a:spcAft>
                <a:spcPts val="975"/>
              </a:spcAft>
              <a:defRPr sz="1200">
                <a:solidFill>
                  <a:schemeClr val="tx1"/>
                </a:solidFill>
              </a:defRPr>
            </a:lvl4pPr>
            <a:lvl5pPr defTabSz="405000">
              <a:lnSpc>
                <a:spcPts val="1950"/>
              </a:lnSpc>
              <a:spcAft>
                <a:spcPts val="975"/>
              </a:spcAft>
              <a:defRPr sz="1050">
                <a:solidFill>
                  <a:schemeClr val="tx1"/>
                </a:solidFill>
              </a:defRPr>
            </a:lvl5pPr>
          </a:lstStyle>
          <a:p>
            <a:pPr marL="0" marR="0" lvl="0" indent="0" algn="l" defTabSz="405000" rtl="0" eaLnBrk="1" fontAlgn="auto" latinLnBrk="0" hangingPunct="1">
              <a:lnSpc>
                <a:spcPts val="2250"/>
              </a:lnSpc>
              <a:spcBef>
                <a:spcPts val="0"/>
              </a:spcBef>
              <a:spcAft>
                <a:spcPts val="1125"/>
              </a:spcAft>
              <a:buClrTx/>
              <a:buSzTx/>
              <a:buFont typeface="Arial" panose="020B0604020202020204" pitchFamily="34" charset="0"/>
              <a:buNone/>
              <a:tabLst/>
              <a:defRPr/>
            </a:pPr>
            <a:r>
              <a:rPr lang="en-GB" sz="1800">
                <a:solidFill>
                  <a:srgbClr val="A72140"/>
                </a:solidFill>
                <a:latin typeface="ZDingbats" panose="05000600020000020004" pitchFamily="2" charset="0"/>
              </a:rPr>
              <a:t>n	</a:t>
            </a:r>
            <a:r>
              <a:rPr lang="en-US"/>
              <a:t>Click to add text, use Zapf 	dingbat (n) for bullet</a:t>
            </a:r>
          </a:p>
          <a:p>
            <a:pPr lvl="1"/>
            <a:r>
              <a:rPr lang="en-US"/>
              <a:t>	Second level</a:t>
            </a:r>
          </a:p>
          <a:p>
            <a:pPr lvl="2"/>
            <a:r>
              <a:rPr lang="en-US"/>
              <a:t>Third level</a:t>
            </a:r>
          </a:p>
          <a:p>
            <a:pPr lvl="3"/>
            <a:r>
              <a:rPr lang="en-US"/>
              <a:t>Fourth level</a:t>
            </a:r>
          </a:p>
          <a:p>
            <a:pPr lvl="4"/>
            <a:r>
              <a:rPr lang="en-US"/>
              <a:t>Fifth level</a:t>
            </a:r>
            <a:endParaRPr lang="en-GB"/>
          </a:p>
        </p:txBody>
      </p:sp>
      <p:sp>
        <p:nvSpPr>
          <p:cNvPr id="17" name="Content Placeholder 2">
            <a:extLst>
              <a:ext uri="{FF2B5EF4-FFF2-40B4-BE49-F238E27FC236}">
                <a16:creationId xmlns:a16="http://schemas.microsoft.com/office/drawing/2014/main" id="{3E67C2A2-2BA5-4CCA-9A93-950491ED779F}"/>
              </a:ext>
            </a:extLst>
          </p:cNvPr>
          <p:cNvSpPr>
            <a:spLocks noGrp="1"/>
          </p:cNvSpPr>
          <p:nvPr>
            <p:ph idx="13" hasCustomPrompt="1"/>
          </p:nvPr>
        </p:nvSpPr>
        <p:spPr>
          <a:xfrm>
            <a:off x="4625579" y="1221581"/>
            <a:ext cx="3845777" cy="3263504"/>
          </a:xfrm>
        </p:spPr>
        <p:txBody>
          <a:bodyPr/>
          <a:lstStyle>
            <a:lvl1pPr marL="0" marR="0" indent="0" algn="l" defTabSz="405000" rtl="0" eaLnBrk="1" fontAlgn="auto" latinLnBrk="0" hangingPunct="1">
              <a:lnSpc>
                <a:spcPts val="1950"/>
              </a:lnSpc>
              <a:spcBef>
                <a:spcPts val="0"/>
              </a:spcBef>
              <a:spcAft>
                <a:spcPts val="975"/>
              </a:spcAft>
              <a:buClrTx/>
              <a:buSzTx/>
              <a:buFont typeface="Arial" panose="020B0604020202020204" pitchFamily="34" charset="0"/>
              <a:buNone/>
              <a:tabLst/>
              <a:defRPr sz="1650">
                <a:solidFill>
                  <a:schemeClr val="tx1"/>
                </a:solidFill>
              </a:defRPr>
            </a:lvl1pPr>
            <a:lvl2pPr defTabSz="405000">
              <a:lnSpc>
                <a:spcPts val="1950"/>
              </a:lnSpc>
              <a:spcAft>
                <a:spcPts val="975"/>
              </a:spcAft>
              <a:defRPr sz="1500">
                <a:solidFill>
                  <a:schemeClr val="tx1"/>
                </a:solidFill>
              </a:defRPr>
            </a:lvl2pPr>
            <a:lvl3pPr defTabSz="405000">
              <a:lnSpc>
                <a:spcPts val="1950"/>
              </a:lnSpc>
              <a:spcAft>
                <a:spcPts val="975"/>
              </a:spcAft>
              <a:defRPr sz="1350">
                <a:solidFill>
                  <a:schemeClr val="tx1"/>
                </a:solidFill>
              </a:defRPr>
            </a:lvl3pPr>
            <a:lvl4pPr defTabSz="405000">
              <a:lnSpc>
                <a:spcPts val="1950"/>
              </a:lnSpc>
              <a:spcAft>
                <a:spcPts val="975"/>
              </a:spcAft>
              <a:defRPr sz="1200">
                <a:solidFill>
                  <a:schemeClr val="tx1"/>
                </a:solidFill>
              </a:defRPr>
            </a:lvl4pPr>
            <a:lvl5pPr defTabSz="405000">
              <a:lnSpc>
                <a:spcPts val="1950"/>
              </a:lnSpc>
              <a:spcAft>
                <a:spcPts val="975"/>
              </a:spcAft>
              <a:defRPr sz="1050">
                <a:solidFill>
                  <a:schemeClr val="tx1"/>
                </a:solidFill>
              </a:defRPr>
            </a:lvl5pPr>
          </a:lstStyle>
          <a:p>
            <a:pPr marL="0" marR="0" lvl="0" indent="0" algn="l" defTabSz="405000" rtl="0" eaLnBrk="1" fontAlgn="auto" latinLnBrk="0" hangingPunct="1">
              <a:lnSpc>
                <a:spcPts val="2250"/>
              </a:lnSpc>
              <a:spcBef>
                <a:spcPts val="0"/>
              </a:spcBef>
              <a:spcAft>
                <a:spcPts val="1125"/>
              </a:spcAft>
              <a:buClrTx/>
              <a:buSzTx/>
              <a:buFont typeface="Arial" panose="020B0604020202020204" pitchFamily="34" charset="0"/>
              <a:buNone/>
              <a:tabLst/>
              <a:defRPr/>
            </a:pPr>
            <a:r>
              <a:rPr lang="en-GB" sz="1800">
                <a:solidFill>
                  <a:srgbClr val="A72140"/>
                </a:solidFill>
                <a:latin typeface="ZDingbats" panose="05000600020000020004" pitchFamily="2" charset="0"/>
              </a:rPr>
              <a:t>n	</a:t>
            </a:r>
            <a:r>
              <a:rPr lang="en-US"/>
              <a:t>Click to add text, use Zapf 	dingbat (n) for bullet</a:t>
            </a:r>
          </a:p>
          <a:p>
            <a:pPr lvl="1"/>
            <a:r>
              <a:rPr lang="en-US"/>
              <a:t>	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83068713"/>
      </p:ext>
    </p:extLst>
  </p:cSld>
  <p:clrMapOvr>
    <a:masterClrMapping/>
  </p:clrMapOvr>
  <p:extLst>
    <p:ext uri="{DCECCB84-F9BA-43D5-87BE-67443E8EF086}">
      <p15:sldGuideLst xmlns:p15="http://schemas.microsoft.com/office/powerpoint/2012/main">
        <p15:guide id="1" orient="horz" pos="2160">
          <p15:clr>
            <a:srgbClr val="FBAE40"/>
          </p15:clr>
        </p15:guide>
        <p15:guide id="2" pos="597">
          <p15:clr>
            <a:srgbClr val="FBAE40"/>
          </p15:clr>
        </p15:guide>
        <p15:guide id="3" orient="horz" pos="300">
          <p15:clr>
            <a:srgbClr val="FBAE40"/>
          </p15:clr>
        </p15:guide>
        <p15:guide id="4" orient="horz" pos="754">
          <p15:clr>
            <a:srgbClr val="FBAE40"/>
          </p15:clr>
        </p15:guide>
        <p15:guide id="5" orient="horz" pos="1026">
          <p15:clr>
            <a:srgbClr val="FBAE40"/>
          </p15:clr>
        </p15:guide>
        <p15:guide id="6" pos="388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4D331B-7DA0-E74C-B151-B4565BE2CDA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567737" y="4770501"/>
            <a:ext cx="288926" cy="190798"/>
          </a:xfrm>
        </p:spPr>
        <p:txBody>
          <a:bodyPr/>
          <a:lstStyle>
            <a:lvl1pPr>
              <a:defRPr>
                <a:solidFill>
                  <a:schemeClr val="bg1"/>
                </a:solidFill>
              </a:defRPr>
            </a:lvl1pPr>
          </a:lstStyle>
          <a:p>
            <a:fld id="{9B2906C8-311F-2E42-8450-C27E8DB59718}" type="slidenum">
              <a:rPr lang="en-GB" smtClean="0"/>
              <a:pPr/>
              <a:t>‹#›</a:t>
            </a:fld>
            <a:endParaRPr lang="en-GB"/>
          </a:p>
        </p:txBody>
      </p:sp>
      <p:sp>
        <p:nvSpPr>
          <p:cNvPr id="12" name="Text Placeholder 11">
            <a:extLst>
              <a:ext uri="{FF2B5EF4-FFF2-40B4-BE49-F238E27FC236}">
                <a16:creationId xmlns:a16="http://schemas.microsoft.com/office/drawing/2014/main" id="{EFF72C42-726A-2349-B016-1B207DE6B40F}"/>
              </a:ext>
            </a:extLst>
          </p:cNvPr>
          <p:cNvSpPr>
            <a:spLocks noGrp="1"/>
          </p:cNvSpPr>
          <p:nvPr>
            <p:ph type="body" sz="quarter" idx="13" hasCustomPrompt="1"/>
          </p:nvPr>
        </p:nvSpPr>
        <p:spPr>
          <a:xfrm>
            <a:off x="468312" y="390525"/>
            <a:ext cx="8243888" cy="618874"/>
          </a:xfrm>
        </p:spPr>
        <p:txBody>
          <a:bodyPr/>
          <a:lstStyle>
            <a:lvl1pPr marL="0" indent="0">
              <a:spcBef>
                <a:spcPts val="0"/>
              </a:spcBef>
              <a:buFontTx/>
              <a:buNone/>
              <a:defRPr sz="1800" b="1">
                <a:solidFill>
                  <a:schemeClr val="bg1"/>
                </a:solidFill>
              </a:defRPr>
            </a:lvl1pPr>
            <a:lvl2pPr marL="0" indent="0">
              <a:spcBef>
                <a:spcPts val="0"/>
              </a:spcBef>
              <a:buFontTx/>
              <a:buNone/>
              <a:defRPr b="1">
                <a:solidFill>
                  <a:schemeClr val="bg1"/>
                </a:solidFill>
              </a:defRPr>
            </a:lvl2pPr>
          </a:lstStyle>
          <a:p>
            <a:pPr lvl="0"/>
            <a:r>
              <a:rPr lang="en-US"/>
              <a:t>[Agenda]</a:t>
            </a:r>
          </a:p>
          <a:p>
            <a:pPr lvl="1"/>
            <a:r>
              <a:rPr lang="en-US"/>
              <a:t>Second level</a:t>
            </a:r>
            <a:endParaRPr lang="en-GB"/>
          </a:p>
        </p:txBody>
      </p:sp>
      <p:pic>
        <p:nvPicPr>
          <p:cNvPr id="7" name="Picture 6">
            <a:extLst>
              <a:ext uri="{FF2B5EF4-FFF2-40B4-BE49-F238E27FC236}">
                <a16:creationId xmlns:a16="http://schemas.microsoft.com/office/drawing/2014/main" id="{3E0A137A-D153-C644-AC85-EFD935B0810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1487" y="4684838"/>
            <a:ext cx="571120" cy="187200"/>
          </a:xfrm>
          <a:prstGeom prst="rect">
            <a:avLst/>
          </a:prstGeom>
        </p:spPr>
      </p:pic>
    </p:spTree>
    <p:extLst>
      <p:ext uri="{BB962C8B-B14F-4D97-AF65-F5344CB8AC3E}">
        <p14:creationId xmlns:p14="http://schemas.microsoft.com/office/powerpoint/2010/main" val="1490656058"/>
      </p:ext>
    </p:extLst>
  </p:cSld>
  <p:clrMapOvr>
    <a:masterClrMapping/>
  </p:clrMapOvr>
  <p:extLst>
    <p:ext uri="{DCECCB84-F9BA-43D5-87BE-67443E8EF086}">
      <p15:sldGuideLst xmlns:p15="http://schemas.microsoft.com/office/powerpoint/2012/main">
        <p15:guide id="1" orient="horz" pos="770">
          <p15:clr>
            <a:srgbClr val="FBAE40"/>
          </p15:clr>
        </p15:guide>
        <p15:guide id="2" pos="2835">
          <p15:clr>
            <a:srgbClr val="FBAE40"/>
          </p15:clr>
        </p15:guide>
        <p15:guide id="3" pos="2948">
          <p15:clr>
            <a:srgbClr val="FBAE40"/>
          </p15:clr>
        </p15:guide>
        <p15:guide id="4" orient="horz" pos="276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riangle layout 1">
    <p:bg>
      <p:bgPr>
        <a:gradFill flip="none" rotWithShape="1">
          <a:gsLst>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5" name="Isosceles Triangle 6">
            <a:extLst>
              <a:ext uri="{FF2B5EF4-FFF2-40B4-BE49-F238E27FC236}">
                <a16:creationId xmlns:a16="http://schemas.microsoft.com/office/drawing/2014/main" id="{88FB792C-04B4-477A-BDC3-FF3725DC4FCD}"/>
              </a:ext>
            </a:extLst>
          </p:cNvPr>
          <p:cNvSpPr/>
          <p:nvPr userDrawn="1"/>
        </p:nvSpPr>
        <p:spPr>
          <a:xfrm>
            <a:off x="4510248" y="1218011"/>
            <a:ext cx="4668567" cy="3952992"/>
          </a:xfrm>
          <a:custGeom>
            <a:avLst/>
            <a:gdLst>
              <a:gd name="connsiteX0" fmla="*/ 0 w 6385043"/>
              <a:gd name="connsiteY0" fmla="*/ 5504347 h 5504347"/>
              <a:gd name="connsiteX1" fmla="*/ 3192522 w 6385043"/>
              <a:gd name="connsiteY1" fmla="*/ 0 h 5504347"/>
              <a:gd name="connsiteX2" fmla="*/ 6385043 w 6385043"/>
              <a:gd name="connsiteY2" fmla="*/ 5504347 h 5504347"/>
              <a:gd name="connsiteX3" fmla="*/ 0 w 6385043"/>
              <a:gd name="connsiteY3" fmla="*/ 5504347 h 5504347"/>
              <a:gd name="connsiteX0" fmla="*/ 0 w 6385043"/>
              <a:gd name="connsiteY0" fmla="*/ 5406375 h 5406375"/>
              <a:gd name="connsiteX1" fmla="*/ 6343936 w 6385043"/>
              <a:gd name="connsiteY1" fmla="*/ 0 h 5406375"/>
              <a:gd name="connsiteX2" fmla="*/ 6385043 w 6385043"/>
              <a:gd name="connsiteY2" fmla="*/ 5406375 h 5406375"/>
              <a:gd name="connsiteX3" fmla="*/ 0 w 6385043"/>
              <a:gd name="connsiteY3" fmla="*/ 5406375 h 5406375"/>
            </a:gdLst>
            <a:ahLst/>
            <a:cxnLst>
              <a:cxn ang="0">
                <a:pos x="connsiteX0" y="connsiteY0"/>
              </a:cxn>
              <a:cxn ang="0">
                <a:pos x="connsiteX1" y="connsiteY1"/>
              </a:cxn>
              <a:cxn ang="0">
                <a:pos x="connsiteX2" y="connsiteY2"/>
              </a:cxn>
              <a:cxn ang="0">
                <a:pos x="connsiteX3" y="connsiteY3"/>
              </a:cxn>
            </a:cxnLst>
            <a:rect l="l" t="t" r="r" b="b"/>
            <a:pathLst>
              <a:path w="6385043" h="5406375">
                <a:moveTo>
                  <a:pt x="0" y="5406375"/>
                </a:moveTo>
                <a:lnTo>
                  <a:pt x="6343936" y="0"/>
                </a:lnTo>
                <a:lnTo>
                  <a:pt x="6385043" y="5406375"/>
                </a:lnTo>
                <a:lnTo>
                  <a:pt x="0" y="5406375"/>
                </a:lnTo>
                <a:close/>
              </a:path>
            </a:pathLst>
          </a:custGeom>
          <a:solidFill>
            <a:srgbClr val="A32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 name="Title 1">
            <a:extLst>
              <a:ext uri="{FF2B5EF4-FFF2-40B4-BE49-F238E27FC236}">
                <a16:creationId xmlns:a16="http://schemas.microsoft.com/office/drawing/2014/main" id="{2065D841-E4A8-4FE2-8E32-B527F6C106D6}"/>
              </a:ext>
            </a:extLst>
          </p:cNvPr>
          <p:cNvSpPr>
            <a:spLocks noGrp="1"/>
          </p:cNvSpPr>
          <p:nvPr>
            <p:ph type="title"/>
          </p:nvPr>
        </p:nvSpPr>
        <p:spPr>
          <a:xfrm>
            <a:off x="628650" y="448078"/>
            <a:ext cx="6725109" cy="550049"/>
          </a:xfrm>
        </p:spPr>
        <p:txBody>
          <a:bodyPr anchor="b">
            <a:normAutofit/>
          </a:bodyPr>
          <a:lstStyle>
            <a:lvl1pPr>
              <a:defRPr sz="2100">
                <a:solidFill>
                  <a:srgbClr val="A32136"/>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0CE572-C11F-48DB-BC73-CBA1082D7248}"/>
              </a:ext>
            </a:extLst>
          </p:cNvPr>
          <p:cNvSpPr>
            <a:spLocks noGrp="1"/>
          </p:cNvSpPr>
          <p:nvPr>
            <p:ph idx="1" hasCustomPrompt="1"/>
          </p:nvPr>
        </p:nvSpPr>
        <p:spPr>
          <a:xfrm>
            <a:off x="628650" y="1218080"/>
            <a:ext cx="7200872" cy="3263504"/>
          </a:xfrm>
        </p:spPr>
        <p:txBody>
          <a:bodyPr/>
          <a:lstStyle>
            <a:lvl1pPr marL="0" marR="0" indent="0" algn="l" defTabSz="405000" rtl="0" eaLnBrk="1" fontAlgn="auto" latinLnBrk="0" hangingPunct="1">
              <a:lnSpc>
                <a:spcPts val="1950"/>
              </a:lnSpc>
              <a:spcBef>
                <a:spcPts val="0"/>
              </a:spcBef>
              <a:spcAft>
                <a:spcPts val="975"/>
              </a:spcAft>
              <a:buClrTx/>
              <a:buSzTx/>
              <a:buFont typeface="Arial" panose="020B0604020202020204" pitchFamily="34" charset="0"/>
              <a:buNone/>
              <a:tabLst/>
              <a:defRPr sz="1650">
                <a:solidFill>
                  <a:schemeClr val="tx1"/>
                </a:solidFill>
              </a:defRPr>
            </a:lvl1pPr>
            <a:lvl2pPr defTabSz="405000">
              <a:lnSpc>
                <a:spcPts val="1950"/>
              </a:lnSpc>
              <a:spcAft>
                <a:spcPts val="975"/>
              </a:spcAft>
              <a:defRPr sz="1500">
                <a:solidFill>
                  <a:schemeClr val="tx1"/>
                </a:solidFill>
              </a:defRPr>
            </a:lvl2pPr>
            <a:lvl3pPr defTabSz="405000">
              <a:lnSpc>
                <a:spcPts val="1950"/>
              </a:lnSpc>
              <a:spcAft>
                <a:spcPts val="975"/>
              </a:spcAft>
              <a:defRPr sz="1350">
                <a:solidFill>
                  <a:schemeClr val="tx1"/>
                </a:solidFill>
              </a:defRPr>
            </a:lvl3pPr>
            <a:lvl4pPr defTabSz="405000">
              <a:lnSpc>
                <a:spcPts val="1950"/>
              </a:lnSpc>
              <a:spcAft>
                <a:spcPts val="975"/>
              </a:spcAft>
              <a:defRPr sz="1200">
                <a:solidFill>
                  <a:schemeClr val="tx1"/>
                </a:solidFill>
              </a:defRPr>
            </a:lvl4pPr>
            <a:lvl5pPr defTabSz="405000">
              <a:lnSpc>
                <a:spcPts val="1950"/>
              </a:lnSpc>
              <a:spcAft>
                <a:spcPts val="975"/>
              </a:spcAft>
              <a:defRPr sz="1050">
                <a:solidFill>
                  <a:schemeClr val="tx1"/>
                </a:solidFill>
              </a:defRPr>
            </a:lvl5pPr>
          </a:lstStyle>
          <a:p>
            <a:pPr marL="0" marR="0" lvl="0" indent="0" algn="l" defTabSz="405000" rtl="0" eaLnBrk="1" fontAlgn="auto" latinLnBrk="0" hangingPunct="1">
              <a:lnSpc>
                <a:spcPts val="2250"/>
              </a:lnSpc>
              <a:spcBef>
                <a:spcPts val="0"/>
              </a:spcBef>
              <a:spcAft>
                <a:spcPts val="1125"/>
              </a:spcAft>
              <a:buClrTx/>
              <a:buSzTx/>
              <a:buFont typeface="Arial" panose="020B0604020202020204" pitchFamily="34" charset="0"/>
              <a:buNone/>
              <a:tabLst/>
              <a:defRPr/>
            </a:pPr>
            <a:r>
              <a:rPr lang="en-GB" sz="1800">
                <a:solidFill>
                  <a:srgbClr val="A72140"/>
                </a:solidFill>
                <a:latin typeface="ZDingbats" panose="05000600020000020004" pitchFamily="2" charset="0"/>
              </a:rPr>
              <a:t>n	</a:t>
            </a:r>
            <a:r>
              <a:rPr lang="en-US"/>
              <a:t>Click to add text, use Zapf dingbat (n) for bullet</a:t>
            </a:r>
          </a:p>
          <a:p>
            <a:pPr lvl="1"/>
            <a:r>
              <a:rPr lang="en-US"/>
              <a:t>	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9985B2-DD14-4FDC-A439-0B0F3B00F0E2}"/>
              </a:ext>
            </a:extLst>
          </p:cNvPr>
          <p:cNvSpPr>
            <a:spLocks noGrp="1"/>
          </p:cNvSpPr>
          <p:nvPr>
            <p:ph type="dt" sz="half" idx="10"/>
          </p:nvPr>
        </p:nvSpPr>
        <p:spPr>
          <a:xfrm>
            <a:off x="710803" y="4767263"/>
            <a:ext cx="2057400" cy="273844"/>
          </a:xfrm>
        </p:spPr>
        <p:txBody>
          <a:bodyPr/>
          <a:lstStyle/>
          <a:p>
            <a:fld id="{AA8C285C-2B18-417F-B719-3BF88F91B62F}" type="datetimeFigureOut">
              <a:rPr lang="en-GB" smtClean="0"/>
              <a:t>09/07/2024</a:t>
            </a:fld>
            <a:endParaRPr lang="en-GB"/>
          </a:p>
        </p:txBody>
      </p:sp>
      <p:sp>
        <p:nvSpPr>
          <p:cNvPr id="5" name="Footer Placeholder 4">
            <a:extLst>
              <a:ext uri="{FF2B5EF4-FFF2-40B4-BE49-F238E27FC236}">
                <a16:creationId xmlns:a16="http://schemas.microsoft.com/office/drawing/2014/main" id="{91C26CD4-3390-4C74-9BA1-8AE2BFD6E5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1FD1F0-869A-447B-A614-605B38A93550}"/>
              </a:ext>
            </a:extLst>
          </p:cNvPr>
          <p:cNvSpPr>
            <a:spLocks noGrp="1"/>
          </p:cNvSpPr>
          <p:nvPr>
            <p:ph type="sldNum" sz="quarter" idx="12"/>
          </p:nvPr>
        </p:nvSpPr>
        <p:spPr/>
        <p:txBody>
          <a:bodyPr/>
          <a:lstStyle/>
          <a:p>
            <a:fld id="{681E8C66-8037-4B87-89B9-88DFA93AD507}" type="slidenum">
              <a:rPr lang="en-GB" smtClean="0"/>
              <a:t>‹#›</a:t>
            </a:fld>
            <a:endParaRPr lang="en-GB"/>
          </a:p>
        </p:txBody>
      </p:sp>
      <p:cxnSp>
        <p:nvCxnSpPr>
          <p:cNvPr id="13" name="Straight Connector 12">
            <a:extLst>
              <a:ext uri="{FF2B5EF4-FFF2-40B4-BE49-F238E27FC236}">
                <a16:creationId xmlns:a16="http://schemas.microsoft.com/office/drawing/2014/main" id="{0D4F969F-A00A-4737-A034-AFC1DFADF8F2}"/>
              </a:ext>
            </a:extLst>
          </p:cNvPr>
          <p:cNvCxnSpPr/>
          <p:nvPr userDrawn="1"/>
        </p:nvCxnSpPr>
        <p:spPr>
          <a:xfrm>
            <a:off x="0" y="1055966"/>
            <a:ext cx="9144000" cy="0"/>
          </a:xfrm>
          <a:prstGeom prst="line">
            <a:avLst/>
          </a:prstGeom>
          <a:ln w="19050">
            <a:solidFill>
              <a:srgbClr val="A32136"/>
            </a:solidFill>
          </a:ln>
        </p:spPr>
        <p:style>
          <a:lnRef idx="1">
            <a:schemeClr val="accent1"/>
          </a:lnRef>
          <a:fillRef idx="0">
            <a:schemeClr val="accent1"/>
          </a:fillRef>
          <a:effectRef idx="0">
            <a:schemeClr val="accent1"/>
          </a:effectRef>
          <a:fontRef idx="minor">
            <a:schemeClr val="tx1"/>
          </a:fontRef>
        </p:style>
      </p:cxnSp>
      <p:pic>
        <p:nvPicPr>
          <p:cNvPr id="11" name="Picture 10" descr="HSE Logo.png">
            <a:extLst>
              <a:ext uri="{FF2B5EF4-FFF2-40B4-BE49-F238E27FC236}">
                <a16:creationId xmlns:a16="http://schemas.microsoft.com/office/drawing/2014/main" id="{5DB0BA4E-58F2-4198-8814-01297384B6F8}"/>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ackgroundRemoval t="10000" b="90000" l="10000" r="90000">
                        <a14:foregroundMark x1="65254" y1="33616" x2="65254" y2="33616"/>
                        <a14:foregroundMark x1="77119" y1="79096" x2="77119" y2="79096"/>
                        <a14:foregroundMark x1="51412" y1="81073" x2="51412" y2="81073"/>
                        <a14:foregroundMark x1="75141" y1="15819" x2="75141" y2="15819"/>
                        <a14:foregroundMark x1="15819" y1="77119" x2="15819" y2="77119"/>
                        <a14:foregroundMark x1="45480" y1="71186" x2="45480" y2="71186"/>
                        <a14:foregroundMark x1="69209" y1="69209" x2="69209" y2="69209"/>
                      </a14:backgroundRemoval>
                    </a14:imgEffect>
                  </a14:imgLayer>
                </a14:imgProps>
              </a:ext>
              <a:ext uri="{28A0092B-C50C-407E-A947-70E740481C1C}">
                <a14:useLocalDpi xmlns:a14="http://schemas.microsoft.com/office/drawing/2010/main"/>
              </a:ext>
            </a:extLst>
          </a:blip>
          <a:stretch>
            <a:fillRect/>
          </a:stretch>
        </p:blipFill>
        <p:spPr>
          <a:xfrm>
            <a:off x="7829521" y="252892"/>
            <a:ext cx="745235" cy="745235"/>
          </a:xfrm>
          <a:prstGeom prst="rect">
            <a:avLst/>
          </a:prstGeom>
        </p:spPr>
      </p:pic>
      <p:pic>
        <p:nvPicPr>
          <p:cNvPr id="12" name="Picture 11">
            <a:extLst>
              <a:ext uri="{FF2B5EF4-FFF2-40B4-BE49-F238E27FC236}">
                <a16:creationId xmlns:a16="http://schemas.microsoft.com/office/drawing/2014/main" id="{B13A91F8-1ACD-4BF8-93E9-F9218FA03CB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657961" y="297508"/>
            <a:ext cx="1196349" cy="717732"/>
          </a:xfrm>
          <a:prstGeom prst="rect">
            <a:avLst/>
          </a:prstGeom>
        </p:spPr>
      </p:pic>
      <p:sp>
        <p:nvSpPr>
          <p:cNvPr id="17" name="Picture Placeholder 16">
            <a:extLst>
              <a:ext uri="{FF2B5EF4-FFF2-40B4-BE49-F238E27FC236}">
                <a16:creationId xmlns:a16="http://schemas.microsoft.com/office/drawing/2014/main" id="{7CC2AE5E-8E42-4EE2-A532-E03E528985DD}"/>
              </a:ext>
            </a:extLst>
          </p:cNvPr>
          <p:cNvSpPr>
            <a:spLocks noGrp="1"/>
          </p:cNvSpPr>
          <p:nvPr>
            <p:ph type="pic" sz="quarter" idx="14"/>
          </p:nvPr>
        </p:nvSpPr>
        <p:spPr>
          <a:xfrm>
            <a:off x="5974557" y="1218011"/>
            <a:ext cx="2540794" cy="2707410"/>
          </a:xfrm>
          <a:solidFill>
            <a:schemeClr val="bg1"/>
          </a:solidFill>
        </p:spPr>
        <p:txBody>
          <a:bodyPr/>
          <a:lstStyle/>
          <a:p>
            <a:endParaRPr lang="en-GB"/>
          </a:p>
        </p:txBody>
      </p:sp>
    </p:spTree>
    <p:extLst>
      <p:ext uri="{BB962C8B-B14F-4D97-AF65-F5344CB8AC3E}">
        <p14:creationId xmlns:p14="http://schemas.microsoft.com/office/powerpoint/2010/main" val="3629533456"/>
      </p:ext>
    </p:extLst>
  </p:cSld>
  <p:clrMapOvr>
    <a:masterClrMapping/>
  </p:clrMapOvr>
  <p:extLst>
    <p:ext uri="{DCECCB84-F9BA-43D5-87BE-67443E8EF086}">
      <p15:sldGuideLst xmlns:p15="http://schemas.microsoft.com/office/powerpoint/2012/main">
        <p15:guide id="1" orient="horz" pos="2183">
          <p15:clr>
            <a:srgbClr val="FBAE40"/>
          </p15:clr>
        </p15:guide>
        <p15:guide id="2" pos="597">
          <p15:clr>
            <a:srgbClr val="FBAE40"/>
          </p15:clr>
        </p15:guide>
        <p15:guide id="3" orient="horz" pos="300">
          <p15:clr>
            <a:srgbClr val="FBAE40"/>
          </p15:clr>
        </p15:guide>
        <p15:guide id="4" orient="horz" pos="75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riangle layout 1">
    <p:bg>
      <p:bgPr>
        <a:gradFill flip="none" rotWithShape="1">
          <a:gsLst>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EE06C35-BC9F-4E38-BF0F-06AA3E4F7727}"/>
              </a:ext>
            </a:extLst>
          </p:cNvPr>
          <p:cNvSpPr/>
          <p:nvPr userDrawn="1"/>
        </p:nvSpPr>
        <p:spPr>
          <a:xfrm>
            <a:off x="6354366" y="0"/>
            <a:ext cx="2789634" cy="5143500"/>
          </a:xfrm>
          <a:prstGeom prst="rect">
            <a:avLst/>
          </a:prstGeom>
          <a:solidFill>
            <a:srgbClr val="A32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 name="Title 1">
            <a:extLst>
              <a:ext uri="{FF2B5EF4-FFF2-40B4-BE49-F238E27FC236}">
                <a16:creationId xmlns:a16="http://schemas.microsoft.com/office/drawing/2014/main" id="{2065D841-E4A8-4FE2-8E32-B527F6C106D6}"/>
              </a:ext>
            </a:extLst>
          </p:cNvPr>
          <p:cNvSpPr>
            <a:spLocks noGrp="1"/>
          </p:cNvSpPr>
          <p:nvPr>
            <p:ph type="title"/>
          </p:nvPr>
        </p:nvSpPr>
        <p:spPr>
          <a:xfrm>
            <a:off x="628650" y="448078"/>
            <a:ext cx="6725109" cy="550049"/>
          </a:xfrm>
        </p:spPr>
        <p:txBody>
          <a:bodyPr anchor="b">
            <a:normAutofit/>
          </a:bodyPr>
          <a:lstStyle>
            <a:lvl1pPr>
              <a:defRPr sz="2100">
                <a:solidFill>
                  <a:srgbClr val="A32136"/>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0CE572-C11F-48DB-BC73-CBA1082D7248}"/>
              </a:ext>
            </a:extLst>
          </p:cNvPr>
          <p:cNvSpPr>
            <a:spLocks noGrp="1"/>
          </p:cNvSpPr>
          <p:nvPr>
            <p:ph idx="1" hasCustomPrompt="1"/>
          </p:nvPr>
        </p:nvSpPr>
        <p:spPr>
          <a:xfrm>
            <a:off x="628651" y="1218080"/>
            <a:ext cx="5345906" cy="3263504"/>
          </a:xfrm>
        </p:spPr>
        <p:txBody>
          <a:bodyPr/>
          <a:lstStyle>
            <a:lvl1pPr marL="0" marR="0" indent="0" algn="l" defTabSz="405000" rtl="0" eaLnBrk="1" fontAlgn="auto" latinLnBrk="0" hangingPunct="1">
              <a:lnSpc>
                <a:spcPts val="1950"/>
              </a:lnSpc>
              <a:spcBef>
                <a:spcPts val="0"/>
              </a:spcBef>
              <a:spcAft>
                <a:spcPts val="975"/>
              </a:spcAft>
              <a:buClrTx/>
              <a:buSzTx/>
              <a:buFont typeface="Arial" panose="020B0604020202020204" pitchFamily="34" charset="0"/>
              <a:buNone/>
              <a:tabLst/>
              <a:defRPr sz="1650">
                <a:solidFill>
                  <a:schemeClr val="tx1"/>
                </a:solidFill>
              </a:defRPr>
            </a:lvl1pPr>
            <a:lvl2pPr defTabSz="405000">
              <a:lnSpc>
                <a:spcPts val="1950"/>
              </a:lnSpc>
              <a:spcAft>
                <a:spcPts val="975"/>
              </a:spcAft>
              <a:defRPr sz="1500">
                <a:solidFill>
                  <a:schemeClr val="tx1"/>
                </a:solidFill>
              </a:defRPr>
            </a:lvl2pPr>
            <a:lvl3pPr defTabSz="405000">
              <a:lnSpc>
                <a:spcPts val="1950"/>
              </a:lnSpc>
              <a:spcAft>
                <a:spcPts val="975"/>
              </a:spcAft>
              <a:defRPr sz="1350">
                <a:solidFill>
                  <a:schemeClr val="tx1"/>
                </a:solidFill>
              </a:defRPr>
            </a:lvl3pPr>
            <a:lvl4pPr defTabSz="405000">
              <a:lnSpc>
                <a:spcPts val="1950"/>
              </a:lnSpc>
              <a:spcAft>
                <a:spcPts val="975"/>
              </a:spcAft>
              <a:defRPr sz="1200">
                <a:solidFill>
                  <a:schemeClr val="tx1"/>
                </a:solidFill>
              </a:defRPr>
            </a:lvl4pPr>
            <a:lvl5pPr defTabSz="405000">
              <a:lnSpc>
                <a:spcPts val="1950"/>
              </a:lnSpc>
              <a:spcAft>
                <a:spcPts val="975"/>
              </a:spcAft>
              <a:defRPr sz="1050">
                <a:solidFill>
                  <a:schemeClr val="tx1"/>
                </a:solidFill>
              </a:defRPr>
            </a:lvl5pPr>
          </a:lstStyle>
          <a:p>
            <a:pPr marL="0" marR="0" lvl="0" indent="0" algn="l" defTabSz="405000" rtl="0" eaLnBrk="1" fontAlgn="auto" latinLnBrk="0" hangingPunct="1">
              <a:lnSpc>
                <a:spcPts val="2250"/>
              </a:lnSpc>
              <a:spcBef>
                <a:spcPts val="0"/>
              </a:spcBef>
              <a:spcAft>
                <a:spcPts val="1125"/>
              </a:spcAft>
              <a:buClrTx/>
              <a:buSzTx/>
              <a:buFont typeface="Arial" panose="020B0604020202020204" pitchFamily="34" charset="0"/>
              <a:buNone/>
              <a:tabLst/>
              <a:defRPr/>
            </a:pPr>
            <a:r>
              <a:rPr lang="en-GB" sz="1800">
                <a:solidFill>
                  <a:srgbClr val="A72140"/>
                </a:solidFill>
                <a:latin typeface="ZDingbats" panose="05000600020000020004" pitchFamily="2" charset="0"/>
              </a:rPr>
              <a:t>n	</a:t>
            </a:r>
            <a:r>
              <a:rPr lang="en-US"/>
              <a:t>Click to add text, use Zapf dingbat (n) for bullet</a:t>
            </a:r>
          </a:p>
          <a:p>
            <a:pPr lvl="1"/>
            <a:r>
              <a:rPr lang="en-US"/>
              <a:t>	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9985B2-DD14-4FDC-A439-0B0F3B00F0E2}"/>
              </a:ext>
            </a:extLst>
          </p:cNvPr>
          <p:cNvSpPr>
            <a:spLocks noGrp="1"/>
          </p:cNvSpPr>
          <p:nvPr>
            <p:ph type="dt" sz="half" idx="10"/>
          </p:nvPr>
        </p:nvSpPr>
        <p:spPr>
          <a:xfrm>
            <a:off x="710803" y="4767263"/>
            <a:ext cx="2057400" cy="273844"/>
          </a:xfrm>
        </p:spPr>
        <p:txBody>
          <a:bodyPr/>
          <a:lstStyle/>
          <a:p>
            <a:fld id="{AA8C285C-2B18-417F-B719-3BF88F91B62F}" type="datetimeFigureOut">
              <a:rPr lang="en-GB" smtClean="0"/>
              <a:t>09/07/2024</a:t>
            </a:fld>
            <a:endParaRPr lang="en-GB"/>
          </a:p>
        </p:txBody>
      </p:sp>
      <p:sp>
        <p:nvSpPr>
          <p:cNvPr id="5" name="Footer Placeholder 4">
            <a:extLst>
              <a:ext uri="{FF2B5EF4-FFF2-40B4-BE49-F238E27FC236}">
                <a16:creationId xmlns:a16="http://schemas.microsoft.com/office/drawing/2014/main" id="{91C26CD4-3390-4C74-9BA1-8AE2BFD6E5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1FD1F0-869A-447B-A614-605B38A93550}"/>
              </a:ext>
            </a:extLst>
          </p:cNvPr>
          <p:cNvSpPr>
            <a:spLocks noGrp="1"/>
          </p:cNvSpPr>
          <p:nvPr>
            <p:ph type="sldNum" sz="quarter" idx="12"/>
          </p:nvPr>
        </p:nvSpPr>
        <p:spPr/>
        <p:txBody>
          <a:bodyPr/>
          <a:lstStyle/>
          <a:p>
            <a:fld id="{681E8C66-8037-4B87-89B9-88DFA93AD507}" type="slidenum">
              <a:rPr lang="en-GB" smtClean="0"/>
              <a:t>‹#›</a:t>
            </a:fld>
            <a:endParaRPr lang="en-GB"/>
          </a:p>
        </p:txBody>
      </p:sp>
      <p:cxnSp>
        <p:nvCxnSpPr>
          <p:cNvPr id="13" name="Straight Connector 12">
            <a:extLst>
              <a:ext uri="{FF2B5EF4-FFF2-40B4-BE49-F238E27FC236}">
                <a16:creationId xmlns:a16="http://schemas.microsoft.com/office/drawing/2014/main" id="{0D4F969F-A00A-4737-A034-AFC1DFADF8F2}"/>
              </a:ext>
            </a:extLst>
          </p:cNvPr>
          <p:cNvCxnSpPr/>
          <p:nvPr userDrawn="1"/>
        </p:nvCxnSpPr>
        <p:spPr>
          <a:xfrm>
            <a:off x="0" y="1055966"/>
            <a:ext cx="9144000" cy="0"/>
          </a:xfrm>
          <a:prstGeom prst="line">
            <a:avLst/>
          </a:prstGeom>
          <a:ln w="19050">
            <a:solidFill>
              <a:srgbClr val="A32136"/>
            </a:solidFill>
          </a:ln>
        </p:spPr>
        <p:style>
          <a:lnRef idx="1">
            <a:schemeClr val="accent1"/>
          </a:lnRef>
          <a:fillRef idx="0">
            <a:schemeClr val="accent1"/>
          </a:fillRef>
          <a:effectRef idx="0">
            <a:schemeClr val="accent1"/>
          </a:effectRef>
          <a:fontRef idx="minor">
            <a:schemeClr val="tx1"/>
          </a:fontRef>
        </p:style>
      </p:cxnSp>
      <p:sp>
        <p:nvSpPr>
          <p:cNvPr id="17" name="Picture Placeholder 16">
            <a:extLst>
              <a:ext uri="{FF2B5EF4-FFF2-40B4-BE49-F238E27FC236}">
                <a16:creationId xmlns:a16="http://schemas.microsoft.com/office/drawing/2014/main" id="{7CC2AE5E-8E42-4EE2-A532-E03E528985DD}"/>
              </a:ext>
            </a:extLst>
          </p:cNvPr>
          <p:cNvSpPr>
            <a:spLocks noGrp="1"/>
          </p:cNvSpPr>
          <p:nvPr>
            <p:ph type="pic" sz="quarter" idx="14"/>
          </p:nvPr>
        </p:nvSpPr>
        <p:spPr>
          <a:xfrm>
            <a:off x="5974557" y="1218081"/>
            <a:ext cx="1953616" cy="2596661"/>
          </a:xfrm>
          <a:solidFill>
            <a:schemeClr val="bg1"/>
          </a:solidFill>
        </p:spPr>
        <p:txBody>
          <a:bodyPr/>
          <a:lstStyle/>
          <a:p>
            <a:endParaRPr lang="en-GB"/>
          </a:p>
        </p:txBody>
      </p:sp>
      <p:pic>
        <p:nvPicPr>
          <p:cNvPr id="15" name="Picture 14" descr="HSE Logo White.psd">
            <a:extLst>
              <a:ext uri="{FF2B5EF4-FFF2-40B4-BE49-F238E27FC236}">
                <a16:creationId xmlns:a16="http://schemas.microsoft.com/office/drawing/2014/main" id="{DA0FE6D3-F0FE-4FF6-8615-308526227CD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28173" y="352115"/>
            <a:ext cx="547934" cy="550049"/>
          </a:xfrm>
          <a:prstGeom prst="rect">
            <a:avLst/>
          </a:prstGeom>
        </p:spPr>
      </p:pic>
      <p:pic>
        <p:nvPicPr>
          <p:cNvPr id="16" name="Picture 15">
            <a:extLst>
              <a:ext uri="{FF2B5EF4-FFF2-40B4-BE49-F238E27FC236}">
                <a16:creationId xmlns:a16="http://schemas.microsoft.com/office/drawing/2014/main" id="{3E1D4912-C2F5-44F9-999A-FE04BF4E119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1407"/>
          <a:stretch/>
        </p:blipFill>
        <p:spPr>
          <a:xfrm>
            <a:off x="6657961" y="206517"/>
            <a:ext cx="1196349" cy="774976"/>
          </a:xfrm>
          <a:prstGeom prst="rect">
            <a:avLst/>
          </a:prstGeom>
        </p:spPr>
      </p:pic>
      <p:cxnSp>
        <p:nvCxnSpPr>
          <p:cNvPr id="12" name="Straight Connector 11">
            <a:extLst>
              <a:ext uri="{FF2B5EF4-FFF2-40B4-BE49-F238E27FC236}">
                <a16:creationId xmlns:a16="http://schemas.microsoft.com/office/drawing/2014/main" id="{4571EB19-89D1-4D25-A579-D59B3B74CB7B}"/>
              </a:ext>
            </a:extLst>
          </p:cNvPr>
          <p:cNvCxnSpPr>
            <a:cxnSpLocks/>
          </p:cNvCxnSpPr>
          <p:nvPr userDrawn="1"/>
        </p:nvCxnSpPr>
        <p:spPr>
          <a:xfrm>
            <a:off x="6354366" y="1055966"/>
            <a:ext cx="301486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665658"/>
      </p:ext>
    </p:extLst>
  </p:cSld>
  <p:clrMapOvr>
    <a:masterClrMapping/>
  </p:clrMapOvr>
  <p:extLst>
    <p:ext uri="{DCECCB84-F9BA-43D5-87BE-67443E8EF086}">
      <p15:sldGuideLst xmlns:p15="http://schemas.microsoft.com/office/powerpoint/2012/main">
        <p15:guide id="1" orient="horz" pos="2183">
          <p15:clr>
            <a:srgbClr val="FBAE40"/>
          </p15:clr>
        </p15:guide>
        <p15:guide id="2" pos="597">
          <p15:clr>
            <a:srgbClr val="FBAE40"/>
          </p15:clr>
        </p15:guide>
        <p15:guide id="3" orient="horz" pos="278">
          <p15:clr>
            <a:srgbClr val="FBAE40"/>
          </p15:clr>
        </p15:guide>
        <p15:guide id="4" orient="horz" pos="754">
          <p15:clr>
            <a:srgbClr val="FBAE40"/>
          </p15:clr>
        </p15:guide>
        <p15:guide id="5" pos="5337">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riangle layout 3">
    <p:bg>
      <p:bgPr>
        <a:gradFill flip="none" rotWithShape="1">
          <a:gsLst>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1ED2A8-FACE-4E2B-B990-98CB94D4BDF7}"/>
              </a:ext>
            </a:extLst>
          </p:cNvPr>
          <p:cNvSpPr/>
          <p:nvPr userDrawn="1"/>
        </p:nvSpPr>
        <p:spPr>
          <a:xfrm>
            <a:off x="4900711" y="1"/>
            <a:ext cx="4271301" cy="5150291"/>
          </a:xfrm>
          <a:custGeom>
            <a:avLst/>
            <a:gdLst>
              <a:gd name="connsiteX0" fmla="*/ 0 w 5695068"/>
              <a:gd name="connsiteY0" fmla="*/ 0 h 6858001"/>
              <a:gd name="connsiteX1" fmla="*/ 5695068 w 5695068"/>
              <a:gd name="connsiteY1" fmla="*/ 0 h 6858001"/>
              <a:gd name="connsiteX2" fmla="*/ 5695068 w 5695068"/>
              <a:gd name="connsiteY2" fmla="*/ 6858001 h 6858001"/>
              <a:gd name="connsiteX3" fmla="*/ 0 w 5695068"/>
              <a:gd name="connsiteY3" fmla="*/ 6858001 h 6858001"/>
              <a:gd name="connsiteX4" fmla="*/ 0 w 5695068"/>
              <a:gd name="connsiteY4" fmla="*/ 0 h 6858001"/>
              <a:gd name="connsiteX0" fmla="*/ 0 w 5695068"/>
              <a:gd name="connsiteY0" fmla="*/ 0 h 6867054"/>
              <a:gd name="connsiteX1" fmla="*/ 5695068 w 5695068"/>
              <a:gd name="connsiteY1" fmla="*/ 0 h 6867054"/>
              <a:gd name="connsiteX2" fmla="*/ 5695068 w 5695068"/>
              <a:gd name="connsiteY2" fmla="*/ 6858001 h 6867054"/>
              <a:gd name="connsiteX3" fmla="*/ 4581053 w 5695068"/>
              <a:gd name="connsiteY3" fmla="*/ 6867054 h 6867054"/>
              <a:gd name="connsiteX4" fmla="*/ 0 w 5695068"/>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5068" h="6867054">
                <a:moveTo>
                  <a:pt x="0" y="0"/>
                </a:moveTo>
                <a:lnTo>
                  <a:pt x="5695068" y="0"/>
                </a:lnTo>
                <a:lnTo>
                  <a:pt x="5695068" y="6858001"/>
                </a:lnTo>
                <a:lnTo>
                  <a:pt x="4581053" y="6867054"/>
                </a:lnTo>
                <a:lnTo>
                  <a:pt x="0" y="0"/>
                </a:lnTo>
                <a:close/>
              </a:path>
            </a:pathLst>
          </a:custGeom>
          <a:solidFill>
            <a:srgbClr val="A32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 name="Title 1">
            <a:extLst>
              <a:ext uri="{FF2B5EF4-FFF2-40B4-BE49-F238E27FC236}">
                <a16:creationId xmlns:a16="http://schemas.microsoft.com/office/drawing/2014/main" id="{2065D841-E4A8-4FE2-8E32-B527F6C106D6}"/>
              </a:ext>
            </a:extLst>
          </p:cNvPr>
          <p:cNvSpPr>
            <a:spLocks noGrp="1"/>
          </p:cNvSpPr>
          <p:nvPr>
            <p:ph type="title"/>
          </p:nvPr>
        </p:nvSpPr>
        <p:spPr>
          <a:xfrm>
            <a:off x="628650" y="448078"/>
            <a:ext cx="6725109" cy="550049"/>
          </a:xfrm>
        </p:spPr>
        <p:txBody>
          <a:bodyPr anchor="b">
            <a:normAutofit/>
          </a:bodyPr>
          <a:lstStyle>
            <a:lvl1pPr>
              <a:defRPr sz="2100">
                <a:solidFill>
                  <a:srgbClr val="A32136"/>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0CE572-C11F-48DB-BC73-CBA1082D7248}"/>
              </a:ext>
            </a:extLst>
          </p:cNvPr>
          <p:cNvSpPr>
            <a:spLocks noGrp="1"/>
          </p:cNvSpPr>
          <p:nvPr>
            <p:ph idx="1" hasCustomPrompt="1"/>
          </p:nvPr>
        </p:nvSpPr>
        <p:spPr>
          <a:xfrm>
            <a:off x="628649" y="1218080"/>
            <a:ext cx="4967387" cy="3263504"/>
          </a:xfrm>
        </p:spPr>
        <p:txBody>
          <a:bodyPr/>
          <a:lstStyle>
            <a:lvl1pPr marL="0" marR="0" indent="0" algn="l" defTabSz="405000" rtl="0" eaLnBrk="1" fontAlgn="auto" latinLnBrk="0" hangingPunct="1">
              <a:lnSpc>
                <a:spcPts val="1950"/>
              </a:lnSpc>
              <a:spcBef>
                <a:spcPts val="0"/>
              </a:spcBef>
              <a:spcAft>
                <a:spcPts val="975"/>
              </a:spcAft>
              <a:buClrTx/>
              <a:buSzTx/>
              <a:buFont typeface="Arial" panose="020B0604020202020204" pitchFamily="34" charset="0"/>
              <a:buNone/>
              <a:tabLst/>
              <a:defRPr sz="1650">
                <a:solidFill>
                  <a:schemeClr val="tx1"/>
                </a:solidFill>
              </a:defRPr>
            </a:lvl1pPr>
            <a:lvl2pPr defTabSz="405000">
              <a:lnSpc>
                <a:spcPts val="1950"/>
              </a:lnSpc>
              <a:spcAft>
                <a:spcPts val="975"/>
              </a:spcAft>
              <a:defRPr sz="1500">
                <a:solidFill>
                  <a:schemeClr val="tx1"/>
                </a:solidFill>
              </a:defRPr>
            </a:lvl2pPr>
            <a:lvl3pPr defTabSz="405000">
              <a:lnSpc>
                <a:spcPts val="1950"/>
              </a:lnSpc>
              <a:spcAft>
                <a:spcPts val="975"/>
              </a:spcAft>
              <a:defRPr sz="1350">
                <a:solidFill>
                  <a:schemeClr val="tx1"/>
                </a:solidFill>
              </a:defRPr>
            </a:lvl3pPr>
            <a:lvl4pPr defTabSz="405000">
              <a:lnSpc>
                <a:spcPts val="1950"/>
              </a:lnSpc>
              <a:spcAft>
                <a:spcPts val="975"/>
              </a:spcAft>
              <a:defRPr sz="1200">
                <a:solidFill>
                  <a:schemeClr val="tx1"/>
                </a:solidFill>
              </a:defRPr>
            </a:lvl4pPr>
            <a:lvl5pPr defTabSz="405000">
              <a:lnSpc>
                <a:spcPts val="1950"/>
              </a:lnSpc>
              <a:spcAft>
                <a:spcPts val="975"/>
              </a:spcAft>
              <a:defRPr sz="1050">
                <a:solidFill>
                  <a:schemeClr val="tx1"/>
                </a:solidFill>
              </a:defRPr>
            </a:lvl5pPr>
          </a:lstStyle>
          <a:p>
            <a:pPr marL="0" marR="0" lvl="0" indent="0" algn="l" defTabSz="405000" rtl="0" eaLnBrk="1" fontAlgn="auto" latinLnBrk="0" hangingPunct="1">
              <a:lnSpc>
                <a:spcPts val="2250"/>
              </a:lnSpc>
              <a:spcBef>
                <a:spcPts val="0"/>
              </a:spcBef>
              <a:spcAft>
                <a:spcPts val="1125"/>
              </a:spcAft>
              <a:buClrTx/>
              <a:buSzTx/>
              <a:buFont typeface="Arial" panose="020B0604020202020204" pitchFamily="34" charset="0"/>
              <a:buNone/>
              <a:tabLst/>
              <a:defRPr/>
            </a:pPr>
            <a:r>
              <a:rPr lang="en-GB" sz="1800">
                <a:solidFill>
                  <a:srgbClr val="A72140"/>
                </a:solidFill>
                <a:latin typeface="ZDingbats" panose="05000600020000020004" pitchFamily="2" charset="0"/>
              </a:rPr>
              <a:t>n	</a:t>
            </a:r>
            <a:r>
              <a:rPr lang="en-US"/>
              <a:t>Click to add text, use Zapf dingbat (n) </a:t>
            </a:r>
            <a:br>
              <a:rPr lang="en-US"/>
            </a:br>
            <a:r>
              <a:rPr lang="en-US"/>
              <a:t>	for bullet</a:t>
            </a:r>
          </a:p>
          <a:p>
            <a:pPr lvl="1"/>
            <a:r>
              <a:rPr lang="en-US"/>
              <a:t>	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9985B2-DD14-4FDC-A439-0B0F3B00F0E2}"/>
              </a:ext>
            </a:extLst>
          </p:cNvPr>
          <p:cNvSpPr>
            <a:spLocks noGrp="1"/>
          </p:cNvSpPr>
          <p:nvPr>
            <p:ph type="dt" sz="half" idx="10"/>
          </p:nvPr>
        </p:nvSpPr>
        <p:spPr>
          <a:xfrm>
            <a:off x="710803" y="4767263"/>
            <a:ext cx="2057400" cy="273844"/>
          </a:xfrm>
        </p:spPr>
        <p:txBody>
          <a:bodyPr/>
          <a:lstStyle/>
          <a:p>
            <a:fld id="{AA8C285C-2B18-417F-B719-3BF88F91B62F}" type="datetimeFigureOut">
              <a:rPr lang="en-GB" smtClean="0"/>
              <a:t>09/07/2024</a:t>
            </a:fld>
            <a:endParaRPr lang="en-GB"/>
          </a:p>
        </p:txBody>
      </p:sp>
      <p:sp>
        <p:nvSpPr>
          <p:cNvPr id="5" name="Footer Placeholder 4">
            <a:extLst>
              <a:ext uri="{FF2B5EF4-FFF2-40B4-BE49-F238E27FC236}">
                <a16:creationId xmlns:a16="http://schemas.microsoft.com/office/drawing/2014/main" id="{91C26CD4-3390-4C74-9BA1-8AE2BFD6E5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1FD1F0-869A-447B-A614-605B38A93550}"/>
              </a:ext>
            </a:extLst>
          </p:cNvPr>
          <p:cNvSpPr>
            <a:spLocks noGrp="1"/>
          </p:cNvSpPr>
          <p:nvPr>
            <p:ph type="sldNum" sz="quarter" idx="12"/>
          </p:nvPr>
        </p:nvSpPr>
        <p:spPr/>
        <p:txBody>
          <a:bodyPr/>
          <a:lstStyle/>
          <a:p>
            <a:fld id="{681E8C66-8037-4B87-89B9-88DFA93AD507}" type="slidenum">
              <a:rPr lang="en-GB" smtClean="0"/>
              <a:t>‹#›</a:t>
            </a:fld>
            <a:endParaRPr lang="en-GB"/>
          </a:p>
        </p:txBody>
      </p:sp>
      <p:cxnSp>
        <p:nvCxnSpPr>
          <p:cNvPr id="13" name="Straight Connector 12">
            <a:extLst>
              <a:ext uri="{FF2B5EF4-FFF2-40B4-BE49-F238E27FC236}">
                <a16:creationId xmlns:a16="http://schemas.microsoft.com/office/drawing/2014/main" id="{0D4F969F-A00A-4737-A034-AFC1DFADF8F2}"/>
              </a:ext>
            </a:extLst>
          </p:cNvPr>
          <p:cNvCxnSpPr/>
          <p:nvPr userDrawn="1"/>
        </p:nvCxnSpPr>
        <p:spPr>
          <a:xfrm>
            <a:off x="0" y="1055966"/>
            <a:ext cx="9144000" cy="0"/>
          </a:xfrm>
          <a:prstGeom prst="line">
            <a:avLst/>
          </a:prstGeom>
          <a:ln w="19050">
            <a:solidFill>
              <a:srgbClr val="A32136"/>
            </a:solidFill>
          </a:ln>
        </p:spPr>
        <p:style>
          <a:lnRef idx="1">
            <a:schemeClr val="accent1"/>
          </a:lnRef>
          <a:fillRef idx="0">
            <a:schemeClr val="accent1"/>
          </a:fillRef>
          <a:effectRef idx="0">
            <a:schemeClr val="accent1"/>
          </a:effectRef>
          <a:fontRef idx="minor">
            <a:schemeClr val="tx1"/>
          </a:fontRef>
        </p:style>
      </p:cxnSp>
      <p:sp>
        <p:nvSpPr>
          <p:cNvPr id="17" name="Picture Placeholder 16">
            <a:extLst>
              <a:ext uri="{FF2B5EF4-FFF2-40B4-BE49-F238E27FC236}">
                <a16:creationId xmlns:a16="http://schemas.microsoft.com/office/drawing/2014/main" id="{E34DDAF9-E5D2-4830-A323-6FE476CC6488}"/>
              </a:ext>
            </a:extLst>
          </p:cNvPr>
          <p:cNvSpPr>
            <a:spLocks noGrp="1"/>
          </p:cNvSpPr>
          <p:nvPr>
            <p:ph type="pic" sz="quarter" idx="14"/>
          </p:nvPr>
        </p:nvSpPr>
        <p:spPr>
          <a:xfrm>
            <a:off x="5724525" y="1231324"/>
            <a:ext cx="2781300" cy="2759651"/>
          </a:xfrm>
          <a:solidFill>
            <a:schemeClr val="bg1"/>
          </a:solidFill>
        </p:spPr>
        <p:txBody>
          <a:bodyPr/>
          <a:lstStyle/>
          <a:p>
            <a:endParaRPr lang="en-GB"/>
          </a:p>
        </p:txBody>
      </p:sp>
      <p:cxnSp>
        <p:nvCxnSpPr>
          <p:cNvPr id="18" name="Straight Connector 17">
            <a:extLst>
              <a:ext uri="{FF2B5EF4-FFF2-40B4-BE49-F238E27FC236}">
                <a16:creationId xmlns:a16="http://schemas.microsoft.com/office/drawing/2014/main" id="{B355D79F-8197-4BE6-A367-543184B99BB0}"/>
              </a:ext>
            </a:extLst>
          </p:cNvPr>
          <p:cNvCxnSpPr>
            <a:cxnSpLocks/>
          </p:cNvCxnSpPr>
          <p:nvPr userDrawn="1"/>
        </p:nvCxnSpPr>
        <p:spPr>
          <a:xfrm>
            <a:off x="5600750" y="1056797"/>
            <a:ext cx="914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Picture 18" descr="HSE Logo White.psd">
            <a:extLst>
              <a:ext uri="{FF2B5EF4-FFF2-40B4-BE49-F238E27FC236}">
                <a16:creationId xmlns:a16="http://schemas.microsoft.com/office/drawing/2014/main" id="{0A84788E-D39E-4D59-8BF8-C5D7B3ED9B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28173" y="352115"/>
            <a:ext cx="547934" cy="550049"/>
          </a:xfrm>
          <a:prstGeom prst="rect">
            <a:avLst/>
          </a:prstGeom>
        </p:spPr>
      </p:pic>
      <p:pic>
        <p:nvPicPr>
          <p:cNvPr id="20" name="Picture 19">
            <a:extLst>
              <a:ext uri="{FF2B5EF4-FFF2-40B4-BE49-F238E27FC236}">
                <a16:creationId xmlns:a16="http://schemas.microsoft.com/office/drawing/2014/main" id="{7F91832F-C013-40DC-80A6-7F8ABD0CC97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1407"/>
          <a:stretch/>
        </p:blipFill>
        <p:spPr>
          <a:xfrm>
            <a:off x="6657961" y="206517"/>
            <a:ext cx="1196349" cy="774976"/>
          </a:xfrm>
          <a:prstGeom prst="rect">
            <a:avLst/>
          </a:prstGeom>
        </p:spPr>
      </p:pic>
    </p:spTree>
    <p:extLst>
      <p:ext uri="{BB962C8B-B14F-4D97-AF65-F5344CB8AC3E}">
        <p14:creationId xmlns:p14="http://schemas.microsoft.com/office/powerpoint/2010/main" val="574386120"/>
      </p:ext>
    </p:extLst>
  </p:cSld>
  <p:clrMapOvr>
    <a:masterClrMapping/>
  </p:clrMapOvr>
  <p:extLst>
    <p:ext uri="{DCECCB84-F9BA-43D5-87BE-67443E8EF086}">
      <p15:sldGuideLst xmlns:p15="http://schemas.microsoft.com/office/powerpoint/2012/main">
        <p15:guide id="1" orient="horz" pos="2183">
          <p15:clr>
            <a:srgbClr val="FBAE40"/>
          </p15:clr>
        </p15:guide>
        <p15:guide id="2" pos="597">
          <p15:clr>
            <a:srgbClr val="FBAE40"/>
          </p15:clr>
        </p15:guide>
        <p15:guide id="3" orient="horz" pos="278">
          <p15:clr>
            <a:srgbClr val="FBAE40"/>
          </p15:clr>
        </p15:guide>
        <p15:guide id="4" orient="horz" pos="75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riangle layout 3">
    <p:bg>
      <p:bgPr>
        <a:gradFill flip="none" rotWithShape="1">
          <a:gsLst>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4" name="Isosceles Triangle 13">
            <a:extLst>
              <a:ext uri="{FF2B5EF4-FFF2-40B4-BE49-F238E27FC236}">
                <a16:creationId xmlns:a16="http://schemas.microsoft.com/office/drawing/2014/main" id="{D9084A79-4E92-4EB3-9D8C-3A09FA4C7E15}"/>
              </a:ext>
            </a:extLst>
          </p:cNvPr>
          <p:cNvSpPr/>
          <p:nvPr userDrawn="1"/>
        </p:nvSpPr>
        <p:spPr>
          <a:xfrm>
            <a:off x="2787433" y="-25933"/>
            <a:ext cx="6356567" cy="2156975"/>
          </a:xfrm>
          <a:custGeom>
            <a:avLst/>
            <a:gdLst>
              <a:gd name="connsiteX0" fmla="*/ 0 w 8534400"/>
              <a:gd name="connsiteY0" fmla="*/ 2834998 h 2834998"/>
              <a:gd name="connsiteX1" fmla="*/ 4267200 w 8534400"/>
              <a:gd name="connsiteY1" fmla="*/ 0 h 2834998"/>
              <a:gd name="connsiteX2" fmla="*/ 8534400 w 8534400"/>
              <a:gd name="connsiteY2" fmla="*/ 2834998 h 2834998"/>
              <a:gd name="connsiteX3" fmla="*/ 0 w 8534400"/>
              <a:gd name="connsiteY3" fmla="*/ 2834998 h 2834998"/>
              <a:gd name="connsiteX0" fmla="*/ 0 w 12126685"/>
              <a:gd name="connsiteY0" fmla="*/ 0 h 6509657"/>
              <a:gd name="connsiteX1" fmla="*/ 7859485 w 12126685"/>
              <a:gd name="connsiteY1" fmla="*/ 3674659 h 6509657"/>
              <a:gd name="connsiteX2" fmla="*/ 12126685 w 12126685"/>
              <a:gd name="connsiteY2" fmla="*/ 6509657 h 6509657"/>
              <a:gd name="connsiteX3" fmla="*/ 0 w 12126685"/>
              <a:gd name="connsiteY3" fmla="*/ 0 h 6509657"/>
              <a:gd name="connsiteX0" fmla="*/ 0 w 12170228"/>
              <a:gd name="connsiteY0" fmla="*/ 26483 h 6536140"/>
              <a:gd name="connsiteX1" fmla="*/ 12170228 w 12170228"/>
              <a:gd name="connsiteY1" fmla="*/ 0 h 6536140"/>
              <a:gd name="connsiteX2" fmla="*/ 12126685 w 12170228"/>
              <a:gd name="connsiteY2" fmla="*/ 6536140 h 6536140"/>
              <a:gd name="connsiteX3" fmla="*/ 0 w 12170228"/>
              <a:gd name="connsiteY3" fmla="*/ 26483 h 6536140"/>
              <a:gd name="connsiteX0" fmla="*/ 0 w 17526000"/>
              <a:gd name="connsiteY0" fmla="*/ 26483 h 6536140"/>
              <a:gd name="connsiteX1" fmla="*/ 17526000 w 17526000"/>
              <a:gd name="connsiteY1" fmla="*/ 0 h 6536140"/>
              <a:gd name="connsiteX2" fmla="*/ 17482457 w 17526000"/>
              <a:gd name="connsiteY2" fmla="*/ 6536140 h 6536140"/>
              <a:gd name="connsiteX3" fmla="*/ 0 w 17526000"/>
              <a:gd name="connsiteY3" fmla="*/ 26483 h 6536140"/>
              <a:gd name="connsiteX0" fmla="*/ 0 w 17526000"/>
              <a:gd name="connsiteY0" fmla="*/ 26483 h 7798883"/>
              <a:gd name="connsiteX1" fmla="*/ 17526000 w 17526000"/>
              <a:gd name="connsiteY1" fmla="*/ 0 h 7798883"/>
              <a:gd name="connsiteX2" fmla="*/ 17504228 w 17526000"/>
              <a:gd name="connsiteY2" fmla="*/ 7798883 h 7798883"/>
              <a:gd name="connsiteX3" fmla="*/ 0 w 17526000"/>
              <a:gd name="connsiteY3" fmla="*/ 26483 h 7798883"/>
              <a:gd name="connsiteX0" fmla="*/ 0 w 13106400"/>
              <a:gd name="connsiteY0" fmla="*/ 26483 h 7798883"/>
              <a:gd name="connsiteX1" fmla="*/ 13106400 w 13106400"/>
              <a:gd name="connsiteY1" fmla="*/ 0 h 7798883"/>
              <a:gd name="connsiteX2" fmla="*/ 13084628 w 13106400"/>
              <a:gd name="connsiteY2" fmla="*/ 7798883 h 7798883"/>
              <a:gd name="connsiteX3" fmla="*/ 0 w 13106400"/>
              <a:gd name="connsiteY3" fmla="*/ 26483 h 7798883"/>
              <a:gd name="connsiteX0" fmla="*/ 0 w 19420114"/>
              <a:gd name="connsiteY0" fmla="*/ 26483 h 7798883"/>
              <a:gd name="connsiteX1" fmla="*/ 19420114 w 19420114"/>
              <a:gd name="connsiteY1" fmla="*/ 0 h 7798883"/>
              <a:gd name="connsiteX2" fmla="*/ 19398342 w 19420114"/>
              <a:gd name="connsiteY2" fmla="*/ 7798883 h 7798883"/>
              <a:gd name="connsiteX3" fmla="*/ 0 w 19420114"/>
              <a:gd name="connsiteY3" fmla="*/ 26483 h 7798883"/>
              <a:gd name="connsiteX0" fmla="*/ 0 w 19422208"/>
              <a:gd name="connsiteY0" fmla="*/ 26483 h 7254597"/>
              <a:gd name="connsiteX1" fmla="*/ 19420114 w 19422208"/>
              <a:gd name="connsiteY1" fmla="*/ 0 h 7254597"/>
              <a:gd name="connsiteX2" fmla="*/ 19420113 w 19422208"/>
              <a:gd name="connsiteY2" fmla="*/ 7254597 h 7254597"/>
              <a:gd name="connsiteX3" fmla="*/ 0 w 19422208"/>
              <a:gd name="connsiteY3" fmla="*/ 26483 h 7254597"/>
              <a:gd name="connsiteX0" fmla="*/ 0 w 19422207"/>
              <a:gd name="connsiteY0" fmla="*/ 26483 h 6971568"/>
              <a:gd name="connsiteX1" fmla="*/ 19420114 w 19422207"/>
              <a:gd name="connsiteY1" fmla="*/ 0 h 6971568"/>
              <a:gd name="connsiteX2" fmla="*/ 19420112 w 19422207"/>
              <a:gd name="connsiteY2" fmla="*/ 6971568 h 6971568"/>
              <a:gd name="connsiteX3" fmla="*/ 0 w 19422207"/>
              <a:gd name="connsiteY3" fmla="*/ 26483 h 6971568"/>
              <a:gd name="connsiteX0" fmla="*/ 0 w 19442848"/>
              <a:gd name="connsiteY0" fmla="*/ 26483 h 6797396"/>
              <a:gd name="connsiteX1" fmla="*/ 19420114 w 19442848"/>
              <a:gd name="connsiteY1" fmla="*/ 0 h 6797396"/>
              <a:gd name="connsiteX2" fmla="*/ 19441883 w 19442848"/>
              <a:gd name="connsiteY2" fmla="*/ 6797396 h 6797396"/>
              <a:gd name="connsiteX3" fmla="*/ 0 w 19442848"/>
              <a:gd name="connsiteY3" fmla="*/ 26483 h 6797396"/>
              <a:gd name="connsiteX0" fmla="*/ 0 w 19422207"/>
              <a:gd name="connsiteY0" fmla="*/ 26483 h 6797396"/>
              <a:gd name="connsiteX1" fmla="*/ 19420114 w 19422207"/>
              <a:gd name="connsiteY1" fmla="*/ 0 h 6797396"/>
              <a:gd name="connsiteX2" fmla="*/ 19420112 w 19422207"/>
              <a:gd name="connsiteY2" fmla="*/ 6797396 h 6797396"/>
              <a:gd name="connsiteX3" fmla="*/ 0 w 19422207"/>
              <a:gd name="connsiteY3" fmla="*/ 26483 h 6797396"/>
            </a:gdLst>
            <a:ahLst/>
            <a:cxnLst>
              <a:cxn ang="0">
                <a:pos x="connsiteX0" y="connsiteY0"/>
              </a:cxn>
              <a:cxn ang="0">
                <a:pos x="connsiteX1" y="connsiteY1"/>
              </a:cxn>
              <a:cxn ang="0">
                <a:pos x="connsiteX2" y="connsiteY2"/>
              </a:cxn>
              <a:cxn ang="0">
                <a:pos x="connsiteX3" y="connsiteY3"/>
              </a:cxn>
            </a:cxnLst>
            <a:rect l="l" t="t" r="r" b="b"/>
            <a:pathLst>
              <a:path w="19422207" h="6797396">
                <a:moveTo>
                  <a:pt x="0" y="26483"/>
                </a:moveTo>
                <a:lnTo>
                  <a:pt x="19420114" y="0"/>
                </a:lnTo>
                <a:cubicBezTo>
                  <a:pt x="19412857" y="2599628"/>
                  <a:pt x="19427369" y="4197768"/>
                  <a:pt x="19420112" y="6797396"/>
                </a:cubicBezTo>
                <a:lnTo>
                  <a:pt x="0" y="26483"/>
                </a:lnTo>
                <a:close/>
              </a:path>
            </a:pathLst>
          </a:custGeom>
          <a:solidFill>
            <a:srgbClr val="A721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a:p>
        </p:txBody>
      </p:sp>
      <p:sp>
        <p:nvSpPr>
          <p:cNvPr id="2" name="Title 1">
            <a:extLst>
              <a:ext uri="{FF2B5EF4-FFF2-40B4-BE49-F238E27FC236}">
                <a16:creationId xmlns:a16="http://schemas.microsoft.com/office/drawing/2014/main" id="{2065D841-E4A8-4FE2-8E32-B527F6C106D6}"/>
              </a:ext>
            </a:extLst>
          </p:cNvPr>
          <p:cNvSpPr>
            <a:spLocks noGrp="1"/>
          </p:cNvSpPr>
          <p:nvPr>
            <p:ph type="title"/>
          </p:nvPr>
        </p:nvSpPr>
        <p:spPr>
          <a:xfrm>
            <a:off x="628650" y="448078"/>
            <a:ext cx="6725109" cy="550049"/>
          </a:xfrm>
        </p:spPr>
        <p:txBody>
          <a:bodyPr anchor="b">
            <a:normAutofit/>
          </a:bodyPr>
          <a:lstStyle>
            <a:lvl1pPr>
              <a:defRPr sz="2100">
                <a:solidFill>
                  <a:srgbClr val="A32136"/>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0CE572-C11F-48DB-BC73-CBA1082D7248}"/>
              </a:ext>
            </a:extLst>
          </p:cNvPr>
          <p:cNvSpPr>
            <a:spLocks noGrp="1"/>
          </p:cNvSpPr>
          <p:nvPr>
            <p:ph idx="1" hasCustomPrompt="1"/>
          </p:nvPr>
        </p:nvSpPr>
        <p:spPr>
          <a:xfrm>
            <a:off x="628649" y="1218080"/>
            <a:ext cx="4967387" cy="3263504"/>
          </a:xfrm>
        </p:spPr>
        <p:txBody>
          <a:bodyPr/>
          <a:lstStyle>
            <a:lvl1pPr marL="0" marR="0" indent="0" algn="l" defTabSz="405000" rtl="0" eaLnBrk="1" fontAlgn="auto" latinLnBrk="0" hangingPunct="1">
              <a:lnSpc>
                <a:spcPts val="1950"/>
              </a:lnSpc>
              <a:spcBef>
                <a:spcPts val="0"/>
              </a:spcBef>
              <a:spcAft>
                <a:spcPts val="975"/>
              </a:spcAft>
              <a:buClrTx/>
              <a:buSzTx/>
              <a:buFont typeface="Arial" panose="020B0604020202020204" pitchFamily="34" charset="0"/>
              <a:buNone/>
              <a:tabLst/>
              <a:defRPr sz="1650">
                <a:solidFill>
                  <a:schemeClr val="tx1"/>
                </a:solidFill>
              </a:defRPr>
            </a:lvl1pPr>
            <a:lvl2pPr defTabSz="405000">
              <a:lnSpc>
                <a:spcPts val="1950"/>
              </a:lnSpc>
              <a:spcAft>
                <a:spcPts val="975"/>
              </a:spcAft>
              <a:defRPr sz="1500">
                <a:solidFill>
                  <a:schemeClr val="tx1"/>
                </a:solidFill>
              </a:defRPr>
            </a:lvl2pPr>
            <a:lvl3pPr defTabSz="405000">
              <a:lnSpc>
                <a:spcPts val="1950"/>
              </a:lnSpc>
              <a:spcAft>
                <a:spcPts val="975"/>
              </a:spcAft>
              <a:defRPr sz="1350">
                <a:solidFill>
                  <a:schemeClr val="tx1"/>
                </a:solidFill>
              </a:defRPr>
            </a:lvl3pPr>
            <a:lvl4pPr defTabSz="405000">
              <a:lnSpc>
                <a:spcPts val="1950"/>
              </a:lnSpc>
              <a:spcAft>
                <a:spcPts val="975"/>
              </a:spcAft>
              <a:defRPr sz="1200">
                <a:solidFill>
                  <a:schemeClr val="tx1"/>
                </a:solidFill>
              </a:defRPr>
            </a:lvl4pPr>
            <a:lvl5pPr defTabSz="405000">
              <a:lnSpc>
                <a:spcPts val="1950"/>
              </a:lnSpc>
              <a:spcAft>
                <a:spcPts val="975"/>
              </a:spcAft>
              <a:defRPr sz="1050">
                <a:solidFill>
                  <a:schemeClr val="tx1"/>
                </a:solidFill>
              </a:defRPr>
            </a:lvl5pPr>
          </a:lstStyle>
          <a:p>
            <a:pPr marL="0" marR="0" lvl="0" indent="0" algn="l" defTabSz="405000" rtl="0" eaLnBrk="1" fontAlgn="auto" latinLnBrk="0" hangingPunct="1">
              <a:lnSpc>
                <a:spcPts val="2250"/>
              </a:lnSpc>
              <a:spcBef>
                <a:spcPts val="0"/>
              </a:spcBef>
              <a:spcAft>
                <a:spcPts val="1125"/>
              </a:spcAft>
              <a:buClrTx/>
              <a:buSzTx/>
              <a:buFont typeface="Arial" panose="020B0604020202020204" pitchFamily="34" charset="0"/>
              <a:buNone/>
              <a:tabLst/>
              <a:defRPr/>
            </a:pPr>
            <a:r>
              <a:rPr lang="en-GB" sz="1800">
                <a:solidFill>
                  <a:srgbClr val="A72140"/>
                </a:solidFill>
                <a:latin typeface="ZDingbats" panose="05000600020000020004" pitchFamily="2" charset="0"/>
              </a:rPr>
              <a:t>n	</a:t>
            </a:r>
            <a:r>
              <a:rPr lang="en-US"/>
              <a:t>Click to add text, use Zapf dingbat (n) </a:t>
            </a:r>
            <a:br>
              <a:rPr lang="en-US"/>
            </a:br>
            <a:r>
              <a:rPr lang="en-US"/>
              <a:t>	for bullet</a:t>
            </a:r>
          </a:p>
          <a:p>
            <a:pPr lvl="1"/>
            <a:r>
              <a:rPr lang="en-US"/>
              <a:t>	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9985B2-DD14-4FDC-A439-0B0F3B00F0E2}"/>
              </a:ext>
            </a:extLst>
          </p:cNvPr>
          <p:cNvSpPr>
            <a:spLocks noGrp="1"/>
          </p:cNvSpPr>
          <p:nvPr>
            <p:ph type="dt" sz="half" idx="10"/>
          </p:nvPr>
        </p:nvSpPr>
        <p:spPr>
          <a:xfrm>
            <a:off x="710803" y="4767263"/>
            <a:ext cx="2057400" cy="273844"/>
          </a:xfrm>
        </p:spPr>
        <p:txBody>
          <a:bodyPr/>
          <a:lstStyle/>
          <a:p>
            <a:fld id="{AA8C285C-2B18-417F-B719-3BF88F91B62F}" type="datetimeFigureOut">
              <a:rPr lang="en-GB" smtClean="0"/>
              <a:t>09/07/2024</a:t>
            </a:fld>
            <a:endParaRPr lang="en-GB"/>
          </a:p>
        </p:txBody>
      </p:sp>
      <p:sp>
        <p:nvSpPr>
          <p:cNvPr id="5" name="Footer Placeholder 4">
            <a:extLst>
              <a:ext uri="{FF2B5EF4-FFF2-40B4-BE49-F238E27FC236}">
                <a16:creationId xmlns:a16="http://schemas.microsoft.com/office/drawing/2014/main" id="{91C26CD4-3390-4C74-9BA1-8AE2BFD6E5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1FD1F0-869A-447B-A614-605B38A93550}"/>
              </a:ext>
            </a:extLst>
          </p:cNvPr>
          <p:cNvSpPr>
            <a:spLocks noGrp="1"/>
          </p:cNvSpPr>
          <p:nvPr>
            <p:ph type="sldNum" sz="quarter" idx="12"/>
          </p:nvPr>
        </p:nvSpPr>
        <p:spPr/>
        <p:txBody>
          <a:bodyPr/>
          <a:lstStyle/>
          <a:p>
            <a:fld id="{681E8C66-8037-4B87-89B9-88DFA93AD507}" type="slidenum">
              <a:rPr lang="en-GB" smtClean="0"/>
              <a:t>‹#›</a:t>
            </a:fld>
            <a:endParaRPr lang="en-GB"/>
          </a:p>
        </p:txBody>
      </p:sp>
      <p:cxnSp>
        <p:nvCxnSpPr>
          <p:cNvPr id="13" name="Straight Connector 12">
            <a:extLst>
              <a:ext uri="{FF2B5EF4-FFF2-40B4-BE49-F238E27FC236}">
                <a16:creationId xmlns:a16="http://schemas.microsoft.com/office/drawing/2014/main" id="{0D4F969F-A00A-4737-A034-AFC1DFADF8F2}"/>
              </a:ext>
            </a:extLst>
          </p:cNvPr>
          <p:cNvCxnSpPr/>
          <p:nvPr userDrawn="1"/>
        </p:nvCxnSpPr>
        <p:spPr>
          <a:xfrm>
            <a:off x="0" y="1055966"/>
            <a:ext cx="9144000" cy="0"/>
          </a:xfrm>
          <a:prstGeom prst="line">
            <a:avLst/>
          </a:prstGeom>
          <a:ln w="19050">
            <a:solidFill>
              <a:srgbClr val="A32136"/>
            </a:solidFill>
          </a:ln>
        </p:spPr>
        <p:style>
          <a:lnRef idx="1">
            <a:schemeClr val="accent1"/>
          </a:lnRef>
          <a:fillRef idx="0">
            <a:schemeClr val="accent1"/>
          </a:fillRef>
          <a:effectRef idx="0">
            <a:schemeClr val="accent1"/>
          </a:effectRef>
          <a:fontRef idx="minor">
            <a:schemeClr val="tx1"/>
          </a:fontRef>
        </p:style>
      </p:cxnSp>
      <p:sp>
        <p:nvSpPr>
          <p:cNvPr id="17" name="Picture Placeholder 16">
            <a:extLst>
              <a:ext uri="{FF2B5EF4-FFF2-40B4-BE49-F238E27FC236}">
                <a16:creationId xmlns:a16="http://schemas.microsoft.com/office/drawing/2014/main" id="{E34DDAF9-E5D2-4830-A323-6FE476CC6488}"/>
              </a:ext>
            </a:extLst>
          </p:cNvPr>
          <p:cNvSpPr>
            <a:spLocks noGrp="1"/>
          </p:cNvSpPr>
          <p:nvPr>
            <p:ph type="pic" sz="quarter" idx="14"/>
          </p:nvPr>
        </p:nvSpPr>
        <p:spPr>
          <a:xfrm>
            <a:off x="5724525" y="1231324"/>
            <a:ext cx="2781300" cy="2759651"/>
          </a:xfrm>
          <a:solidFill>
            <a:schemeClr val="bg1"/>
          </a:solidFill>
        </p:spPr>
        <p:txBody>
          <a:bodyPr/>
          <a:lstStyle/>
          <a:p>
            <a:endParaRPr lang="en-GB"/>
          </a:p>
        </p:txBody>
      </p:sp>
      <p:cxnSp>
        <p:nvCxnSpPr>
          <p:cNvPr id="18" name="Straight Connector 17">
            <a:extLst>
              <a:ext uri="{FF2B5EF4-FFF2-40B4-BE49-F238E27FC236}">
                <a16:creationId xmlns:a16="http://schemas.microsoft.com/office/drawing/2014/main" id="{B355D79F-8197-4BE6-A367-543184B99BB0}"/>
              </a:ext>
            </a:extLst>
          </p:cNvPr>
          <p:cNvCxnSpPr>
            <a:cxnSpLocks/>
          </p:cNvCxnSpPr>
          <p:nvPr userDrawn="1"/>
        </p:nvCxnSpPr>
        <p:spPr>
          <a:xfrm>
            <a:off x="5947313" y="1056797"/>
            <a:ext cx="914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Picture 18" descr="HSE Logo White.psd">
            <a:extLst>
              <a:ext uri="{FF2B5EF4-FFF2-40B4-BE49-F238E27FC236}">
                <a16:creationId xmlns:a16="http://schemas.microsoft.com/office/drawing/2014/main" id="{0A84788E-D39E-4D59-8BF8-C5D7B3ED9B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28173" y="352115"/>
            <a:ext cx="547934" cy="550049"/>
          </a:xfrm>
          <a:prstGeom prst="rect">
            <a:avLst/>
          </a:prstGeom>
        </p:spPr>
      </p:pic>
      <p:pic>
        <p:nvPicPr>
          <p:cNvPr id="20" name="Picture 19">
            <a:extLst>
              <a:ext uri="{FF2B5EF4-FFF2-40B4-BE49-F238E27FC236}">
                <a16:creationId xmlns:a16="http://schemas.microsoft.com/office/drawing/2014/main" id="{7F91832F-C013-40DC-80A6-7F8ABD0CC97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1407"/>
          <a:stretch/>
        </p:blipFill>
        <p:spPr>
          <a:xfrm>
            <a:off x="6657961" y="206517"/>
            <a:ext cx="1196349" cy="774976"/>
          </a:xfrm>
          <a:prstGeom prst="rect">
            <a:avLst/>
          </a:prstGeom>
        </p:spPr>
      </p:pic>
    </p:spTree>
    <p:extLst>
      <p:ext uri="{BB962C8B-B14F-4D97-AF65-F5344CB8AC3E}">
        <p14:creationId xmlns:p14="http://schemas.microsoft.com/office/powerpoint/2010/main" val="1320315967"/>
      </p:ext>
    </p:extLst>
  </p:cSld>
  <p:clrMapOvr>
    <a:masterClrMapping/>
  </p:clrMapOvr>
  <p:extLst>
    <p:ext uri="{DCECCB84-F9BA-43D5-87BE-67443E8EF086}">
      <p15:sldGuideLst xmlns:p15="http://schemas.microsoft.com/office/powerpoint/2012/main">
        <p15:guide id="1" orient="horz" pos="2183">
          <p15:clr>
            <a:srgbClr val="FBAE40"/>
          </p15:clr>
        </p15:guide>
        <p15:guide id="2" pos="597">
          <p15:clr>
            <a:srgbClr val="FBAE40"/>
          </p15:clr>
        </p15:guide>
        <p15:guide id="3" orient="horz" pos="278">
          <p15:clr>
            <a:srgbClr val="FBAE40"/>
          </p15:clr>
        </p15:guide>
        <p15:guide id="4" orient="horz" pos="75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riangle layout 2">
    <p:bg>
      <p:bgPr>
        <a:gradFill flip="none" rotWithShape="1">
          <a:gsLst>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62C550-AC9B-4B07-9C5F-4E91AAC52A24}"/>
              </a:ext>
            </a:extLst>
          </p:cNvPr>
          <p:cNvSpPr/>
          <p:nvPr userDrawn="1"/>
        </p:nvSpPr>
        <p:spPr>
          <a:xfrm>
            <a:off x="5596036" y="-7455"/>
            <a:ext cx="3547964" cy="5150950"/>
          </a:xfrm>
          <a:custGeom>
            <a:avLst/>
            <a:gdLst>
              <a:gd name="connsiteX0" fmla="*/ 0 w 4730619"/>
              <a:gd name="connsiteY0" fmla="*/ 0 h 6857994"/>
              <a:gd name="connsiteX1" fmla="*/ 4730619 w 4730619"/>
              <a:gd name="connsiteY1" fmla="*/ 0 h 6857994"/>
              <a:gd name="connsiteX2" fmla="*/ 4730619 w 4730619"/>
              <a:gd name="connsiteY2" fmla="*/ 6857994 h 6857994"/>
              <a:gd name="connsiteX3" fmla="*/ 0 w 4730619"/>
              <a:gd name="connsiteY3" fmla="*/ 6857994 h 6857994"/>
              <a:gd name="connsiteX4" fmla="*/ 0 w 4730619"/>
              <a:gd name="connsiteY4" fmla="*/ 0 h 6857994"/>
              <a:gd name="connsiteX0" fmla="*/ 1431235 w 4730619"/>
              <a:gd name="connsiteY0" fmla="*/ 9939 h 6857994"/>
              <a:gd name="connsiteX1" fmla="*/ 4730619 w 4730619"/>
              <a:gd name="connsiteY1" fmla="*/ 0 h 6857994"/>
              <a:gd name="connsiteX2" fmla="*/ 4730619 w 4730619"/>
              <a:gd name="connsiteY2" fmla="*/ 6857994 h 6857994"/>
              <a:gd name="connsiteX3" fmla="*/ 0 w 4730619"/>
              <a:gd name="connsiteY3" fmla="*/ 6857994 h 6857994"/>
              <a:gd name="connsiteX4" fmla="*/ 1431235 w 4730619"/>
              <a:gd name="connsiteY4" fmla="*/ 9939 h 6857994"/>
              <a:gd name="connsiteX0" fmla="*/ 1441174 w 4730619"/>
              <a:gd name="connsiteY0" fmla="*/ 0 h 6867933"/>
              <a:gd name="connsiteX1" fmla="*/ 4730619 w 4730619"/>
              <a:gd name="connsiteY1" fmla="*/ 9939 h 6867933"/>
              <a:gd name="connsiteX2" fmla="*/ 4730619 w 4730619"/>
              <a:gd name="connsiteY2" fmla="*/ 6867933 h 6867933"/>
              <a:gd name="connsiteX3" fmla="*/ 0 w 4730619"/>
              <a:gd name="connsiteY3" fmla="*/ 6867933 h 6867933"/>
              <a:gd name="connsiteX4" fmla="*/ 1441174 w 4730619"/>
              <a:gd name="connsiteY4" fmla="*/ 0 h 6867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0619" h="6867933">
                <a:moveTo>
                  <a:pt x="1441174" y="0"/>
                </a:moveTo>
                <a:lnTo>
                  <a:pt x="4730619" y="9939"/>
                </a:lnTo>
                <a:lnTo>
                  <a:pt x="4730619" y="6867933"/>
                </a:lnTo>
                <a:lnTo>
                  <a:pt x="0" y="6867933"/>
                </a:lnTo>
                <a:lnTo>
                  <a:pt x="1441174" y="0"/>
                </a:lnTo>
                <a:close/>
              </a:path>
            </a:pathLst>
          </a:custGeom>
          <a:solidFill>
            <a:srgbClr val="A32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 name="Title 1">
            <a:extLst>
              <a:ext uri="{FF2B5EF4-FFF2-40B4-BE49-F238E27FC236}">
                <a16:creationId xmlns:a16="http://schemas.microsoft.com/office/drawing/2014/main" id="{2065D841-E4A8-4FE2-8E32-B527F6C106D6}"/>
              </a:ext>
            </a:extLst>
          </p:cNvPr>
          <p:cNvSpPr>
            <a:spLocks noGrp="1"/>
          </p:cNvSpPr>
          <p:nvPr>
            <p:ph type="title"/>
          </p:nvPr>
        </p:nvSpPr>
        <p:spPr>
          <a:xfrm>
            <a:off x="628650" y="448078"/>
            <a:ext cx="6725109" cy="550049"/>
          </a:xfrm>
        </p:spPr>
        <p:txBody>
          <a:bodyPr anchor="b">
            <a:normAutofit/>
          </a:bodyPr>
          <a:lstStyle>
            <a:lvl1pPr>
              <a:defRPr sz="2100">
                <a:solidFill>
                  <a:srgbClr val="A32136"/>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0CE572-C11F-48DB-BC73-CBA1082D7248}"/>
              </a:ext>
            </a:extLst>
          </p:cNvPr>
          <p:cNvSpPr>
            <a:spLocks noGrp="1"/>
          </p:cNvSpPr>
          <p:nvPr>
            <p:ph idx="1" hasCustomPrompt="1"/>
          </p:nvPr>
        </p:nvSpPr>
        <p:spPr>
          <a:xfrm>
            <a:off x="628649" y="1218080"/>
            <a:ext cx="4967387" cy="3263504"/>
          </a:xfrm>
        </p:spPr>
        <p:txBody>
          <a:bodyPr/>
          <a:lstStyle>
            <a:lvl1pPr marL="0" marR="0" indent="0" algn="l" defTabSz="405000" rtl="0" eaLnBrk="1" fontAlgn="auto" latinLnBrk="0" hangingPunct="1">
              <a:lnSpc>
                <a:spcPts val="1950"/>
              </a:lnSpc>
              <a:spcBef>
                <a:spcPts val="0"/>
              </a:spcBef>
              <a:spcAft>
                <a:spcPts val="1125"/>
              </a:spcAft>
              <a:buClrTx/>
              <a:buSzTx/>
              <a:buFont typeface="Arial" panose="020B0604020202020204" pitchFamily="34" charset="0"/>
              <a:buNone/>
              <a:tabLst/>
              <a:defRPr sz="1650">
                <a:solidFill>
                  <a:schemeClr val="tx1"/>
                </a:solidFill>
              </a:defRPr>
            </a:lvl1pPr>
            <a:lvl2pPr defTabSz="405000">
              <a:lnSpc>
                <a:spcPts val="1950"/>
              </a:lnSpc>
              <a:spcAft>
                <a:spcPts val="1125"/>
              </a:spcAft>
              <a:defRPr sz="1500">
                <a:solidFill>
                  <a:schemeClr val="tx1"/>
                </a:solidFill>
              </a:defRPr>
            </a:lvl2pPr>
            <a:lvl3pPr defTabSz="405000">
              <a:lnSpc>
                <a:spcPts val="1950"/>
              </a:lnSpc>
              <a:spcAft>
                <a:spcPts val="1125"/>
              </a:spcAft>
              <a:defRPr sz="1350">
                <a:solidFill>
                  <a:schemeClr val="tx1"/>
                </a:solidFill>
              </a:defRPr>
            </a:lvl3pPr>
            <a:lvl4pPr defTabSz="405000">
              <a:lnSpc>
                <a:spcPts val="1950"/>
              </a:lnSpc>
              <a:spcAft>
                <a:spcPts val="1125"/>
              </a:spcAft>
              <a:defRPr sz="1200">
                <a:solidFill>
                  <a:schemeClr val="tx1"/>
                </a:solidFill>
              </a:defRPr>
            </a:lvl4pPr>
            <a:lvl5pPr defTabSz="405000">
              <a:lnSpc>
                <a:spcPts val="1950"/>
              </a:lnSpc>
              <a:spcAft>
                <a:spcPts val="1125"/>
              </a:spcAft>
              <a:defRPr sz="1050">
                <a:solidFill>
                  <a:schemeClr val="tx1"/>
                </a:solidFill>
              </a:defRPr>
            </a:lvl5pPr>
          </a:lstStyle>
          <a:p>
            <a:pPr marL="0" marR="0" lvl="0" indent="0" algn="l" defTabSz="405000" rtl="0" eaLnBrk="1" fontAlgn="auto" latinLnBrk="0" hangingPunct="1">
              <a:lnSpc>
                <a:spcPts val="2250"/>
              </a:lnSpc>
              <a:spcBef>
                <a:spcPts val="0"/>
              </a:spcBef>
              <a:spcAft>
                <a:spcPts val="1125"/>
              </a:spcAft>
              <a:buClrTx/>
              <a:buSzTx/>
              <a:buFont typeface="Arial" panose="020B0604020202020204" pitchFamily="34" charset="0"/>
              <a:buNone/>
              <a:tabLst/>
              <a:defRPr/>
            </a:pPr>
            <a:r>
              <a:rPr lang="en-GB" sz="1800">
                <a:solidFill>
                  <a:srgbClr val="A72140"/>
                </a:solidFill>
                <a:latin typeface="ZDingbats" panose="05000600020000020004" pitchFamily="2" charset="0"/>
              </a:rPr>
              <a:t>n	</a:t>
            </a:r>
            <a:r>
              <a:rPr lang="en-US"/>
              <a:t>Click to add text, use Zapf dingbat (n) </a:t>
            </a:r>
            <a:br>
              <a:rPr lang="en-US"/>
            </a:br>
            <a:r>
              <a:rPr lang="en-US"/>
              <a:t>	for bullet</a:t>
            </a:r>
          </a:p>
          <a:p>
            <a:pPr lvl="1"/>
            <a:r>
              <a:rPr lang="en-US"/>
              <a:t>	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9985B2-DD14-4FDC-A439-0B0F3B00F0E2}"/>
              </a:ext>
            </a:extLst>
          </p:cNvPr>
          <p:cNvSpPr>
            <a:spLocks noGrp="1"/>
          </p:cNvSpPr>
          <p:nvPr>
            <p:ph type="dt" sz="half" idx="10"/>
          </p:nvPr>
        </p:nvSpPr>
        <p:spPr>
          <a:xfrm>
            <a:off x="710803" y="4767263"/>
            <a:ext cx="2057400" cy="273844"/>
          </a:xfrm>
        </p:spPr>
        <p:txBody>
          <a:bodyPr/>
          <a:lstStyle/>
          <a:p>
            <a:fld id="{AA8C285C-2B18-417F-B719-3BF88F91B62F}" type="datetimeFigureOut">
              <a:rPr lang="en-GB" smtClean="0"/>
              <a:t>09/07/2024</a:t>
            </a:fld>
            <a:endParaRPr lang="en-GB"/>
          </a:p>
        </p:txBody>
      </p:sp>
      <p:sp>
        <p:nvSpPr>
          <p:cNvPr id="5" name="Footer Placeholder 4">
            <a:extLst>
              <a:ext uri="{FF2B5EF4-FFF2-40B4-BE49-F238E27FC236}">
                <a16:creationId xmlns:a16="http://schemas.microsoft.com/office/drawing/2014/main" id="{91C26CD4-3390-4C74-9BA1-8AE2BFD6E5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1FD1F0-869A-447B-A614-605B38A93550}"/>
              </a:ext>
            </a:extLst>
          </p:cNvPr>
          <p:cNvSpPr>
            <a:spLocks noGrp="1"/>
          </p:cNvSpPr>
          <p:nvPr>
            <p:ph type="sldNum" sz="quarter" idx="12"/>
          </p:nvPr>
        </p:nvSpPr>
        <p:spPr/>
        <p:txBody>
          <a:bodyPr/>
          <a:lstStyle/>
          <a:p>
            <a:fld id="{681E8C66-8037-4B87-89B9-88DFA93AD507}" type="slidenum">
              <a:rPr lang="en-GB" smtClean="0"/>
              <a:t>‹#›</a:t>
            </a:fld>
            <a:endParaRPr lang="en-GB"/>
          </a:p>
        </p:txBody>
      </p:sp>
      <p:cxnSp>
        <p:nvCxnSpPr>
          <p:cNvPr id="13" name="Straight Connector 12">
            <a:extLst>
              <a:ext uri="{FF2B5EF4-FFF2-40B4-BE49-F238E27FC236}">
                <a16:creationId xmlns:a16="http://schemas.microsoft.com/office/drawing/2014/main" id="{0D4F969F-A00A-4737-A034-AFC1DFADF8F2}"/>
              </a:ext>
            </a:extLst>
          </p:cNvPr>
          <p:cNvCxnSpPr/>
          <p:nvPr userDrawn="1"/>
        </p:nvCxnSpPr>
        <p:spPr>
          <a:xfrm>
            <a:off x="0" y="1055966"/>
            <a:ext cx="9144000" cy="0"/>
          </a:xfrm>
          <a:prstGeom prst="line">
            <a:avLst/>
          </a:prstGeom>
          <a:ln w="19050">
            <a:solidFill>
              <a:srgbClr val="A32136"/>
            </a:solidFill>
          </a:ln>
        </p:spPr>
        <p:style>
          <a:lnRef idx="1">
            <a:schemeClr val="accent1"/>
          </a:lnRef>
          <a:fillRef idx="0">
            <a:schemeClr val="accent1"/>
          </a:fillRef>
          <a:effectRef idx="0">
            <a:schemeClr val="accent1"/>
          </a:effectRef>
          <a:fontRef idx="minor">
            <a:schemeClr val="tx1"/>
          </a:fontRef>
        </p:style>
      </p:cxnSp>
      <p:sp>
        <p:nvSpPr>
          <p:cNvPr id="17" name="Picture Placeholder 16">
            <a:extLst>
              <a:ext uri="{FF2B5EF4-FFF2-40B4-BE49-F238E27FC236}">
                <a16:creationId xmlns:a16="http://schemas.microsoft.com/office/drawing/2014/main" id="{E34DDAF9-E5D2-4830-A323-6FE476CC6488}"/>
              </a:ext>
            </a:extLst>
          </p:cNvPr>
          <p:cNvSpPr>
            <a:spLocks noGrp="1"/>
          </p:cNvSpPr>
          <p:nvPr>
            <p:ph type="pic" sz="quarter" idx="14"/>
          </p:nvPr>
        </p:nvSpPr>
        <p:spPr>
          <a:xfrm>
            <a:off x="5715000" y="1223870"/>
            <a:ext cx="2781300" cy="2759651"/>
          </a:xfrm>
          <a:solidFill>
            <a:schemeClr val="bg1"/>
          </a:solidFill>
        </p:spPr>
        <p:txBody>
          <a:bodyPr/>
          <a:lstStyle/>
          <a:p>
            <a:endParaRPr lang="en-GB"/>
          </a:p>
        </p:txBody>
      </p:sp>
      <p:cxnSp>
        <p:nvCxnSpPr>
          <p:cNvPr id="18" name="Straight Connector 17">
            <a:extLst>
              <a:ext uri="{FF2B5EF4-FFF2-40B4-BE49-F238E27FC236}">
                <a16:creationId xmlns:a16="http://schemas.microsoft.com/office/drawing/2014/main" id="{B355D79F-8197-4BE6-A367-543184B99BB0}"/>
              </a:ext>
            </a:extLst>
          </p:cNvPr>
          <p:cNvCxnSpPr>
            <a:cxnSpLocks/>
          </p:cNvCxnSpPr>
          <p:nvPr userDrawn="1"/>
        </p:nvCxnSpPr>
        <p:spPr>
          <a:xfrm>
            <a:off x="6452245" y="1055966"/>
            <a:ext cx="915620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Picture 18" descr="HSE Logo White.psd">
            <a:extLst>
              <a:ext uri="{FF2B5EF4-FFF2-40B4-BE49-F238E27FC236}">
                <a16:creationId xmlns:a16="http://schemas.microsoft.com/office/drawing/2014/main" id="{7B5627F8-4078-4F6A-9652-56FE9F2F8A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28173" y="352115"/>
            <a:ext cx="547934" cy="550049"/>
          </a:xfrm>
          <a:prstGeom prst="rect">
            <a:avLst/>
          </a:prstGeom>
        </p:spPr>
      </p:pic>
      <p:pic>
        <p:nvPicPr>
          <p:cNvPr id="20" name="Picture 19">
            <a:extLst>
              <a:ext uri="{FF2B5EF4-FFF2-40B4-BE49-F238E27FC236}">
                <a16:creationId xmlns:a16="http://schemas.microsoft.com/office/drawing/2014/main" id="{342F40E3-1B4F-4762-9A92-0673A5D8647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1407"/>
          <a:stretch/>
        </p:blipFill>
        <p:spPr>
          <a:xfrm>
            <a:off x="6657961" y="206517"/>
            <a:ext cx="1196349" cy="774976"/>
          </a:xfrm>
          <a:prstGeom prst="rect">
            <a:avLst/>
          </a:prstGeom>
        </p:spPr>
      </p:pic>
    </p:spTree>
    <p:extLst>
      <p:ext uri="{BB962C8B-B14F-4D97-AF65-F5344CB8AC3E}">
        <p14:creationId xmlns:p14="http://schemas.microsoft.com/office/powerpoint/2010/main" val="4248327701"/>
      </p:ext>
    </p:extLst>
  </p:cSld>
  <p:clrMapOvr>
    <a:masterClrMapping/>
  </p:clrMapOvr>
  <p:extLst>
    <p:ext uri="{DCECCB84-F9BA-43D5-87BE-67443E8EF086}">
      <p15:sldGuideLst xmlns:p15="http://schemas.microsoft.com/office/powerpoint/2012/main">
        <p15:guide id="1" orient="horz" pos="2183">
          <p15:clr>
            <a:srgbClr val="FBAE40"/>
          </p15:clr>
        </p15:guide>
        <p15:guide id="2" pos="597">
          <p15:clr>
            <a:srgbClr val="FBAE40"/>
          </p15:clr>
        </p15:guide>
        <p15:guide id="3" orient="horz" pos="300">
          <p15:clr>
            <a:srgbClr val="FBAE40"/>
          </p15:clr>
        </p15:guide>
        <p15:guide id="4" orient="horz" pos="754">
          <p15:clr>
            <a:srgbClr val="FBAE40"/>
          </p15:clr>
        </p15:guide>
        <p15:guide id="5" pos="5609">
          <p15:clr>
            <a:srgbClr val="FBAE40"/>
          </p15:clr>
        </p15:guide>
        <p15:guide id="6" pos="470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rt Page">
    <p:bg>
      <p:bgPr>
        <a:gradFill flip="none" rotWithShape="1">
          <a:gsLst>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526927-8548-483F-BC3A-01230282982C}"/>
              </a:ext>
            </a:extLst>
          </p:cNvPr>
          <p:cNvSpPr/>
          <p:nvPr userDrawn="1"/>
        </p:nvSpPr>
        <p:spPr>
          <a:xfrm>
            <a:off x="0" y="1055965"/>
            <a:ext cx="9144000" cy="4087535"/>
          </a:xfrm>
          <a:prstGeom prst="rect">
            <a:avLst/>
          </a:prstGeom>
          <a:solidFill>
            <a:srgbClr val="A321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 name="Title 1">
            <a:extLst>
              <a:ext uri="{FF2B5EF4-FFF2-40B4-BE49-F238E27FC236}">
                <a16:creationId xmlns:a16="http://schemas.microsoft.com/office/drawing/2014/main" id="{2065D841-E4A8-4FE2-8E32-B527F6C106D6}"/>
              </a:ext>
            </a:extLst>
          </p:cNvPr>
          <p:cNvSpPr>
            <a:spLocks noGrp="1"/>
          </p:cNvSpPr>
          <p:nvPr>
            <p:ph type="title"/>
          </p:nvPr>
        </p:nvSpPr>
        <p:spPr>
          <a:xfrm>
            <a:off x="628650" y="448078"/>
            <a:ext cx="6725109" cy="550049"/>
          </a:xfrm>
        </p:spPr>
        <p:txBody>
          <a:bodyPr anchor="b">
            <a:normAutofit/>
          </a:bodyPr>
          <a:lstStyle>
            <a:lvl1pPr>
              <a:defRPr sz="2100">
                <a:solidFill>
                  <a:srgbClr val="A32136"/>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0CE572-C11F-48DB-BC73-CBA1082D7248}"/>
              </a:ext>
            </a:extLst>
          </p:cNvPr>
          <p:cNvSpPr>
            <a:spLocks noGrp="1"/>
          </p:cNvSpPr>
          <p:nvPr>
            <p:ph idx="1" hasCustomPrompt="1"/>
          </p:nvPr>
        </p:nvSpPr>
        <p:spPr>
          <a:xfrm>
            <a:off x="9351692" y="1218080"/>
            <a:ext cx="7886700" cy="3263504"/>
          </a:xfrm>
        </p:spPr>
        <p:txBody>
          <a:bodyPr/>
          <a:lstStyle>
            <a:lvl1pPr marL="0" marR="0" indent="0" algn="l" defTabSz="405000" rtl="0" eaLnBrk="1" fontAlgn="auto" latinLnBrk="0" hangingPunct="1">
              <a:lnSpc>
                <a:spcPts val="2250"/>
              </a:lnSpc>
              <a:spcBef>
                <a:spcPts val="0"/>
              </a:spcBef>
              <a:spcAft>
                <a:spcPts val="1125"/>
              </a:spcAft>
              <a:buClrTx/>
              <a:buSzTx/>
              <a:buFont typeface="Arial" panose="020B0604020202020204" pitchFamily="34" charset="0"/>
              <a:buNone/>
              <a:tabLst/>
              <a:defRPr sz="1800">
                <a:solidFill>
                  <a:schemeClr val="tx1"/>
                </a:solidFill>
              </a:defRPr>
            </a:lvl1pPr>
            <a:lvl2pPr defTabSz="405000">
              <a:lnSpc>
                <a:spcPts val="2250"/>
              </a:lnSpc>
              <a:spcAft>
                <a:spcPts val="1125"/>
              </a:spcAft>
              <a:defRPr sz="1650">
                <a:solidFill>
                  <a:schemeClr val="tx1"/>
                </a:solidFill>
              </a:defRPr>
            </a:lvl2pPr>
            <a:lvl3pPr defTabSz="405000">
              <a:lnSpc>
                <a:spcPts val="2250"/>
              </a:lnSpc>
              <a:spcAft>
                <a:spcPts val="1125"/>
              </a:spcAft>
              <a:defRPr sz="1350">
                <a:solidFill>
                  <a:schemeClr val="tx1"/>
                </a:solidFill>
              </a:defRPr>
            </a:lvl3pPr>
            <a:lvl4pPr defTabSz="405000">
              <a:lnSpc>
                <a:spcPts val="2250"/>
              </a:lnSpc>
              <a:spcAft>
                <a:spcPts val="1125"/>
              </a:spcAft>
              <a:defRPr sz="1200">
                <a:solidFill>
                  <a:schemeClr val="tx1"/>
                </a:solidFill>
              </a:defRPr>
            </a:lvl4pPr>
            <a:lvl5pPr defTabSz="405000">
              <a:lnSpc>
                <a:spcPts val="2250"/>
              </a:lnSpc>
              <a:spcAft>
                <a:spcPts val="1125"/>
              </a:spcAft>
              <a:defRPr sz="1050">
                <a:solidFill>
                  <a:schemeClr val="tx1"/>
                </a:solidFill>
              </a:defRPr>
            </a:lvl5pPr>
          </a:lstStyle>
          <a:p>
            <a:pPr marL="0" marR="0" lvl="0" indent="0" algn="l" defTabSz="405000" rtl="0" eaLnBrk="1" fontAlgn="auto" latinLnBrk="0" hangingPunct="1">
              <a:lnSpc>
                <a:spcPts val="2250"/>
              </a:lnSpc>
              <a:spcBef>
                <a:spcPts val="0"/>
              </a:spcBef>
              <a:spcAft>
                <a:spcPts val="1125"/>
              </a:spcAft>
              <a:buClrTx/>
              <a:buSzTx/>
              <a:buFont typeface="Arial" panose="020B0604020202020204" pitchFamily="34" charset="0"/>
              <a:buNone/>
              <a:tabLst/>
              <a:defRPr/>
            </a:pPr>
            <a:r>
              <a:rPr lang="en-GB" sz="1800">
                <a:solidFill>
                  <a:srgbClr val="A72140"/>
                </a:solidFill>
                <a:latin typeface="ZDingbats" panose="05000600020000020004" pitchFamily="2" charset="0"/>
              </a:rPr>
              <a:t>n	</a:t>
            </a:r>
            <a:r>
              <a:rPr lang="en-US"/>
              <a:t>Click to add text, use Zapf dingbat (n) for bullet</a:t>
            </a:r>
          </a:p>
          <a:p>
            <a:pPr lvl="1"/>
            <a:r>
              <a:rPr lang="en-US"/>
              <a:t>	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9985B2-DD14-4FDC-A439-0B0F3B00F0E2}"/>
              </a:ext>
            </a:extLst>
          </p:cNvPr>
          <p:cNvSpPr>
            <a:spLocks noGrp="1"/>
          </p:cNvSpPr>
          <p:nvPr>
            <p:ph type="dt" sz="half" idx="10"/>
          </p:nvPr>
        </p:nvSpPr>
        <p:spPr>
          <a:xfrm>
            <a:off x="710803" y="4767263"/>
            <a:ext cx="2057400" cy="273844"/>
          </a:xfrm>
        </p:spPr>
        <p:txBody>
          <a:bodyPr/>
          <a:lstStyle/>
          <a:p>
            <a:fld id="{AA8C285C-2B18-417F-B719-3BF88F91B62F}" type="datetimeFigureOut">
              <a:rPr lang="en-GB" smtClean="0"/>
              <a:t>09/07/2024</a:t>
            </a:fld>
            <a:endParaRPr lang="en-GB"/>
          </a:p>
        </p:txBody>
      </p:sp>
      <p:sp>
        <p:nvSpPr>
          <p:cNvPr id="5" name="Footer Placeholder 4">
            <a:extLst>
              <a:ext uri="{FF2B5EF4-FFF2-40B4-BE49-F238E27FC236}">
                <a16:creationId xmlns:a16="http://schemas.microsoft.com/office/drawing/2014/main" id="{91C26CD4-3390-4C74-9BA1-8AE2BFD6E5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1FD1F0-869A-447B-A614-605B38A93550}"/>
              </a:ext>
            </a:extLst>
          </p:cNvPr>
          <p:cNvSpPr>
            <a:spLocks noGrp="1"/>
          </p:cNvSpPr>
          <p:nvPr>
            <p:ph type="sldNum" sz="quarter" idx="12"/>
          </p:nvPr>
        </p:nvSpPr>
        <p:spPr/>
        <p:txBody>
          <a:bodyPr/>
          <a:lstStyle/>
          <a:p>
            <a:fld id="{681E8C66-8037-4B87-89B9-88DFA93AD507}" type="slidenum">
              <a:rPr lang="en-GB" smtClean="0"/>
              <a:t>‹#›</a:t>
            </a:fld>
            <a:endParaRPr lang="en-GB"/>
          </a:p>
        </p:txBody>
      </p:sp>
      <p:cxnSp>
        <p:nvCxnSpPr>
          <p:cNvPr id="13" name="Straight Connector 12">
            <a:extLst>
              <a:ext uri="{FF2B5EF4-FFF2-40B4-BE49-F238E27FC236}">
                <a16:creationId xmlns:a16="http://schemas.microsoft.com/office/drawing/2014/main" id="{0D4F969F-A00A-4737-A034-AFC1DFADF8F2}"/>
              </a:ext>
            </a:extLst>
          </p:cNvPr>
          <p:cNvCxnSpPr/>
          <p:nvPr userDrawn="1"/>
        </p:nvCxnSpPr>
        <p:spPr>
          <a:xfrm>
            <a:off x="0" y="1055966"/>
            <a:ext cx="9144000" cy="0"/>
          </a:xfrm>
          <a:prstGeom prst="line">
            <a:avLst/>
          </a:prstGeom>
          <a:ln w="19050">
            <a:solidFill>
              <a:srgbClr val="A10C31"/>
            </a:solidFill>
          </a:ln>
        </p:spPr>
        <p:style>
          <a:lnRef idx="1">
            <a:schemeClr val="accent1"/>
          </a:lnRef>
          <a:fillRef idx="0">
            <a:schemeClr val="accent1"/>
          </a:fillRef>
          <a:effectRef idx="0">
            <a:schemeClr val="accent1"/>
          </a:effectRef>
          <a:fontRef idx="minor">
            <a:schemeClr val="tx1"/>
          </a:fontRef>
        </p:style>
      </p:cxnSp>
      <p:pic>
        <p:nvPicPr>
          <p:cNvPr id="11" name="Picture 10" descr="HSE Logo.png">
            <a:extLst>
              <a:ext uri="{FF2B5EF4-FFF2-40B4-BE49-F238E27FC236}">
                <a16:creationId xmlns:a16="http://schemas.microsoft.com/office/drawing/2014/main" id="{5DB0BA4E-58F2-4198-8814-01297384B6F8}"/>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ackgroundRemoval t="10000" b="90000" l="10000" r="90000">
                        <a14:foregroundMark x1="65254" y1="33616" x2="65254" y2="33616"/>
                        <a14:foregroundMark x1="77119" y1="79096" x2="77119" y2="79096"/>
                        <a14:foregroundMark x1="51412" y1="81073" x2="51412" y2="81073"/>
                        <a14:foregroundMark x1="75141" y1="15819" x2="75141" y2="15819"/>
                        <a14:foregroundMark x1="15819" y1="77119" x2="15819" y2="77119"/>
                        <a14:foregroundMark x1="45480" y1="71186" x2="45480" y2="71186"/>
                        <a14:foregroundMark x1="69209" y1="69209" x2="69209" y2="69209"/>
                      </a14:backgroundRemoval>
                    </a14:imgEffect>
                  </a14:imgLayer>
                </a14:imgProps>
              </a:ext>
              <a:ext uri="{28A0092B-C50C-407E-A947-70E740481C1C}">
                <a14:useLocalDpi xmlns:a14="http://schemas.microsoft.com/office/drawing/2010/main"/>
              </a:ext>
            </a:extLst>
          </a:blip>
          <a:stretch>
            <a:fillRect/>
          </a:stretch>
        </p:blipFill>
        <p:spPr>
          <a:xfrm>
            <a:off x="7829521" y="252892"/>
            <a:ext cx="745235" cy="745235"/>
          </a:xfrm>
          <a:prstGeom prst="rect">
            <a:avLst/>
          </a:prstGeom>
        </p:spPr>
      </p:pic>
      <p:pic>
        <p:nvPicPr>
          <p:cNvPr id="12" name="Picture 11">
            <a:extLst>
              <a:ext uri="{FF2B5EF4-FFF2-40B4-BE49-F238E27FC236}">
                <a16:creationId xmlns:a16="http://schemas.microsoft.com/office/drawing/2014/main" id="{B13A91F8-1ACD-4BF8-93E9-F9218FA03CB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657961" y="289145"/>
            <a:ext cx="1196349" cy="717732"/>
          </a:xfrm>
          <a:prstGeom prst="rect">
            <a:avLst/>
          </a:prstGeom>
        </p:spPr>
      </p:pic>
      <p:sp>
        <p:nvSpPr>
          <p:cNvPr id="16" name="Chart Placeholder 15">
            <a:extLst>
              <a:ext uri="{FF2B5EF4-FFF2-40B4-BE49-F238E27FC236}">
                <a16:creationId xmlns:a16="http://schemas.microsoft.com/office/drawing/2014/main" id="{2B52657F-09C9-4975-B85B-3061700D41C3}"/>
              </a:ext>
            </a:extLst>
          </p:cNvPr>
          <p:cNvSpPr>
            <a:spLocks noGrp="1"/>
          </p:cNvSpPr>
          <p:nvPr>
            <p:ph type="chart" sz="quarter" idx="13"/>
          </p:nvPr>
        </p:nvSpPr>
        <p:spPr>
          <a:xfrm>
            <a:off x="710804" y="1302544"/>
            <a:ext cx="7749778" cy="3362325"/>
          </a:xfrm>
        </p:spPr>
        <p:txBody>
          <a:bodyPr/>
          <a:lstStyle/>
          <a:p>
            <a:endParaRPr lang="en-GB"/>
          </a:p>
        </p:txBody>
      </p:sp>
    </p:spTree>
    <p:extLst>
      <p:ext uri="{BB962C8B-B14F-4D97-AF65-F5344CB8AC3E}">
        <p14:creationId xmlns:p14="http://schemas.microsoft.com/office/powerpoint/2010/main" val="933468468"/>
      </p:ext>
    </p:extLst>
  </p:cSld>
  <p:clrMapOvr>
    <a:masterClrMapping/>
  </p:clrMapOvr>
  <p:extLst>
    <p:ext uri="{DCECCB84-F9BA-43D5-87BE-67443E8EF086}">
      <p15:sldGuideLst xmlns:p15="http://schemas.microsoft.com/office/powerpoint/2012/main">
        <p15:guide id="1" orient="horz" pos="2160">
          <p15:clr>
            <a:srgbClr val="FBAE40"/>
          </p15:clr>
        </p15:guide>
        <p15:guide id="2" pos="597">
          <p15:clr>
            <a:srgbClr val="FBAE40"/>
          </p15:clr>
        </p15:guide>
        <p15:guide id="3" orient="horz" pos="300">
          <p15:clr>
            <a:srgbClr val="FBAE40"/>
          </p15:clr>
        </p15:guide>
        <p15:guide id="4" orient="horz" pos="754">
          <p15:clr>
            <a:srgbClr val="FBAE40"/>
          </p15:clr>
        </p15:guide>
        <p15:guide id="5" orient="horz" pos="867">
          <p15:clr>
            <a:srgbClr val="FBAE40"/>
          </p15:clr>
        </p15:guide>
        <p15:guide id="6" orient="horz" pos="1094">
          <p15:clr>
            <a:srgbClr val="FBAE40"/>
          </p15:clr>
        </p15:guide>
        <p15:guide id="7" pos="710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5D841-E4A8-4FE2-8E32-B527F6C106D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00CE572-C11F-48DB-BC73-CBA1082D7248}"/>
              </a:ext>
            </a:extLst>
          </p:cNvPr>
          <p:cNvSpPr>
            <a:spLocks noGrp="1"/>
          </p:cNvSpPr>
          <p:nvPr>
            <p:ph idx="1"/>
          </p:nvPr>
        </p:nvSpPr>
        <p:spPr>
          <a:xfrm>
            <a:off x="628650" y="1369219"/>
            <a:ext cx="78867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9985B2-DD14-4FDC-A439-0B0F3B00F0E2}"/>
              </a:ext>
            </a:extLst>
          </p:cNvPr>
          <p:cNvSpPr>
            <a:spLocks noGrp="1"/>
          </p:cNvSpPr>
          <p:nvPr>
            <p:ph type="dt" sz="half" idx="10"/>
          </p:nvPr>
        </p:nvSpPr>
        <p:spPr/>
        <p:txBody>
          <a:bodyPr/>
          <a:lstStyle/>
          <a:p>
            <a:fld id="{AA8C285C-2B18-417F-B719-3BF88F91B62F}" type="datetimeFigureOut">
              <a:rPr lang="en-GB" smtClean="0"/>
              <a:t>09/07/2024</a:t>
            </a:fld>
            <a:endParaRPr lang="en-GB"/>
          </a:p>
        </p:txBody>
      </p:sp>
      <p:sp>
        <p:nvSpPr>
          <p:cNvPr id="5" name="Footer Placeholder 4">
            <a:extLst>
              <a:ext uri="{FF2B5EF4-FFF2-40B4-BE49-F238E27FC236}">
                <a16:creationId xmlns:a16="http://schemas.microsoft.com/office/drawing/2014/main" id="{91C26CD4-3390-4C74-9BA1-8AE2BFD6E5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1FD1F0-869A-447B-A614-605B38A93550}"/>
              </a:ext>
            </a:extLst>
          </p:cNvPr>
          <p:cNvSpPr>
            <a:spLocks noGrp="1"/>
          </p:cNvSpPr>
          <p:nvPr>
            <p:ph type="sldNum" sz="quarter" idx="12"/>
          </p:nvPr>
        </p:nvSpPr>
        <p:spPr/>
        <p:txBody>
          <a:bodyPr/>
          <a:lstStyle/>
          <a:p>
            <a:fld id="{681E8C66-8037-4B87-89B9-88DFA93AD507}" type="slidenum">
              <a:rPr lang="en-GB" smtClean="0"/>
              <a:t>‹#›</a:t>
            </a:fld>
            <a:endParaRPr lang="en-GB"/>
          </a:p>
        </p:txBody>
      </p:sp>
    </p:spTree>
    <p:extLst>
      <p:ext uri="{BB962C8B-B14F-4D97-AF65-F5344CB8AC3E}">
        <p14:creationId xmlns:p14="http://schemas.microsoft.com/office/powerpoint/2010/main" val="11236404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750BF-C4B6-45BF-8C04-98FCBF2144E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6FB8274-A1AC-404A-9D52-B7DB327E89CE}"/>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2846F4C-AAC2-4A0F-A43A-FC1347C1BBF6}"/>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F5F2AC5-44AD-40CD-816B-043CE609B7D4}"/>
              </a:ext>
            </a:extLst>
          </p:cNvPr>
          <p:cNvSpPr>
            <a:spLocks noGrp="1"/>
          </p:cNvSpPr>
          <p:nvPr>
            <p:ph type="dt" sz="half" idx="10"/>
          </p:nvPr>
        </p:nvSpPr>
        <p:spPr/>
        <p:txBody>
          <a:bodyPr/>
          <a:lstStyle/>
          <a:p>
            <a:fld id="{AA8C285C-2B18-417F-B719-3BF88F91B62F}" type="datetimeFigureOut">
              <a:rPr lang="en-GB" smtClean="0"/>
              <a:t>09/07/2024</a:t>
            </a:fld>
            <a:endParaRPr lang="en-GB"/>
          </a:p>
        </p:txBody>
      </p:sp>
      <p:sp>
        <p:nvSpPr>
          <p:cNvPr id="6" name="Footer Placeholder 5">
            <a:extLst>
              <a:ext uri="{FF2B5EF4-FFF2-40B4-BE49-F238E27FC236}">
                <a16:creationId xmlns:a16="http://schemas.microsoft.com/office/drawing/2014/main" id="{0C4CCF0B-8439-49DE-8A99-30F8B14EE2B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503354D-899A-4FB7-8075-70FC5799BBA5}"/>
              </a:ext>
            </a:extLst>
          </p:cNvPr>
          <p:cNvSpPr>
            <a:spLocks noGrp="1"/>
          </p:cNvSpPr>
          <p:nvPr>
            <p:ph type="sldNum" sz="quarter" idx="12"/>
          </p:nvPr>
        </p:nvSpPr>
        <p:spPr/>
        <p:txBody>
          <a:bodyPr/>
          <a:lstStyle/>
          <a:p>
            <a:fld id="{681E8C66-8037-4B87-89B9-88DFA93AD507}" type="slidenum">
              <a:rPr lang="en-GB" smtClean="0"/>
              <a:t>‹#›</a:t>
            </a:fld>
            <a:endParaRPr lang="en-GB"/>
          </a:p>
        </p:txBody>
      </p:sp>
    </p:spTree>
    <p:extLst>
      <p:ext uri="{BB962C8B-B14F-4D97-AF65-F5344CB8AC3E}">
        <p14:creationId xmlns:p14="http://schemas.microsoft.com/office/powerpoint/2010/main" val="14388617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_Statement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8505268"/>
      </p:ext>
    </p:extLst>
  </p:cSld>
  <p:clrMapOvr>
    <a:masterClrMapping/>
  </p:clrMapOvr>
  <p:extLst>
    <p:ext uri="{DCECCB84-F9BA-43D5-87BE-67443E8EF086}">
      <p15:sldGuideLst xmlns:p15="http://schemas.microsoft.com/office/powerpoint/2012/main">
        <p15:guide id="1" orient="horz" pos="770">
          <p15:clr>
            <a:srgbClr val="FBAE40"/>
          </p15:clr>
        </p15:guide>
        <p15:guide id="2" orient="horz" pos="276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Statement slide">
    <p:bg>
      <p:bgPr>
        <a:solidFill>
          <a:srgbClr val="28D1C9"/>
        </a:solidFill>
        <a:effectLst/>
      </p:bgPr>
    </p:bg>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1B59AD82-9663-C148-95F8-49CCAD32556F}"/>
              </a:ext>
            </a:extLst>
          </p:cNvPr>
          <p:cNvSpPr>
            <a:spLocks noGrp="1"/>
          </p:cNvSpPr>
          <p:nvPr>
            <p:ph type="body" sz="quarter" idx="13" hasCustomPrompt="1"/>
          </p:nvPr>
        </p:nvSpPr>
        <p:spPr>
          <a:xfrm>
            <a:off x="468311" y="1208764"/>
            <a:ext cx="6116400" cy="2116688"/>
          </a:xfrm>
        </p:spPr>
        <p:txBody>
          <a:bodyPr/>
          <a:lstStyle>
            <a:lvl1pPr marL="0" indent="0">
              <a:spcBef>
                <a:spcPts val="0"/>
              </a:spcBef>
              <a:buFontTx/>
              <a:buNone/>
              <a:defRPr sz="1800" b="0">
                <a:solidFill>
                  <a:schemeClr val="bg1"/>
                </a:solidFill>
              </a:defRPr>
            </a:lvl1pPr>
            <a:lvl2pPr marL="0" indent="0">
              <a:spcBef>
                <a:spcPts val="600"/>
              </a:spcBef>
              <a:buFontTx/>
              <a:buNone/>
              <a:defRPr b="0">
                <a:solidFill>
                  <a:schemeClr val="tx1"/>
                </a:solidFill>
              </a:defRPr>
            </a:lvl2pPr>
          </a:lstStyle>
          <a:p>
            <a:pPr lvl="0"/>
            <a:r>
              <a:rPr lang="en-US"/>
              <a:t>[Statement slide] Highlight required text by manually applying bold and dark blue</a:t>
            </a:r>
            <a:endParaRPr lang="en-GB"/>
          </a:p>
        </p:txBody>
      </p:sp>
      <p:pic>
        <p:nvPicPr>
          <p:cNvPr id="6" name="Picture 5">
            <a:extLst>
              <a:ext uri="{FF2B5EF4-FFF2-40B4-BE49-F238E27FC236}">
                <a16:creationId xmlns:a16="http://schemas.microsoft.com/office/drawing/2014/main" id="{66D17E83-F449-8640-A3DB-01C51AD9FD7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1487" y="4684418"/>
            <a:ext cx="572400" cy="187620"/>
          </a:xfrm>
          <a:prstGeom prst="rect">
            <a:avLst/>
          </a:prstGeom>
        </p:spPr>
      </p:pic>
    </p:spTree>
    <p:extLst>
      <p:ext uri="{BB962C8B-B14F-4D97-AF65-F5344CB8AC3E}">
        <p14:creationId xmlns:p14="http://schemas.microsoft.com/office/powerpoint/2010/main" val="552204057"/>
      </p:ext>
    </p:extLst>
  </p:cSld>
  <p:clrMapOvr>
    <a:masterClrMapping/>
  </p:clrMapOvr>
  <p:extLst>
    <p:ext uri="{DCECCB84-F9BA-43D5-87BE-67443E8EF086}">
      <p15:sldGuideLst xmlns:p15="http://schemas.microsoft.com/office/powerpoint/2012/main">
        <p15:guide id="1" orient="horz" pos="770">
          <p15:clr>
            <a:srgbClr val="FBAE40"/>
          </p15:clr>
        </p15:guide>
        <p15:guide id="2" orient="horz" pos="276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tatement slide">
    <p:bg>
      <p:bgPr>
        <a:solidFill>
          <a:srgbClr val="28D1C9"/>
        </a:solidFill>
        <a:effectLst/>
      </p:bgPr>
    </p:bg>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1B59AD82-9663-C148-95F8-49CCAD32556F}"/>
              </a:ext>
            </a:extLst>
          </p:cNvPr>
          <p:cNvSpPr>
            <a:spLocks noGrp="1"/>
          </p:cNvSpPr>
          <p:nvPr>
            <p:ph type="body" sz="quarter" idx="13" hasCustomPrompt="1"/>
          </p:nvPr>
        </p:nvSpPr>
        <p:spPr>
          <a:xfrm>
            <a:off x="468311" y="1208763"/>
            <a:ext cx="6116400" cy="2116688"/>
          </a:xfrm>
        </p:spPr>
        <p:txBody>
          <a:bodyPr/>
          <a:lstStyle>
            <a:lvl1pPr marL="0" indent="0">
              <a:spcBef>
                <a:spcPts val="0"/>
              </a:spcBef>
              <a:buFontTx/>
              <a:buNone/>
              <a:defRPr sz="1800" b="0">
                <a:solidFill>
                  <a:schemeClr val="bg1"/>
                </a:solidFill>
              </a:defRPr>
            </a:lvl1pPr>
            <a:lvl2pPr marL="0" indent="0">
              <a:spcBef>
                <a:spcPts val="600"/>
              </a:spcBef>
              <a:buFontTx/>
              <a:buNone/>
              <a:defRPr b="0">
                <a:solidFill>
                  <a:schemeClr val="tx1"/>
                </a:solidFill>
              </a:defRPr>
            </a:lvl2pPr>
          </a:lstStyle>
          <a:p>
            <a:pPr lvl="0"/>
            <a:r>
              <a:rPr lang="en-US"/>
              <a:t>[Statement slide] Highlight required text by manually applying bold and dark blue</a:t>
            </a:r>
            <a:endParaRPr lang="en-GB"/>
          </a:p>
        </p:txBody>
      </p:sp>
      <p:pic>
        <p:nvPicPr>
          <p:cNvPr id="6" name="Picture 5">
            <a:extLst>
              <a:ext uri="{FF2B5EF4-FFF2-40B4-BE49-F238E27FC236}">
                <a16:creationId xmlns:a16="http://schemas.microsoft.com/office/drawing/2014/main" id="{66D17E83-F449-8640-A3DB-01C51AD9FD7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1487" y="4684418"/>
            <a:ext cx="572400" cy="187620"/>
          </a:xfrm>
          <a:prstGeom prst="rect">
            <a:avLst/>
          </a:prstGeom>
        </p:spPr>
      </p:pic>
    </p:spTree>
    <p:extLst>
      <p:ext uri="{BB962C8B-B14F-4D97-AF65-F5344CB8AC3E}">
        <p14:creationId xmlns:p14="http://schemas.microsoft.com/office/powerpoint/2010/main" val="981899517"/>
      </p:ext>
    </p:extLst>
  </p:cSld>
  <p:clrMapOvr>
    <a:masterClrMapping/>
  </p:clrMapOvr>
  <p:extLst>
    <p:ext uri="{DCECCB84-F9BA-43D5-87BE-67443E8EF086}">
      <p15:sldGuideLst xmlns:p15="http://schemas.microsoft.com/office/powerpoint/2012/main">
        <p15:guide id="1" orient="horz" pos="770">
          <p15:clr>
            <a:srgbClr val="FBAE40"/>
          </p15:clr>
        </p15:guide>
        <p15:guide id="2" orient="horz" pos="276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Divider slide v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CE79AB-A4F5-7347-B800-E0C83AE827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9" name="Text Placeholder 11">
            <a:extLst>
              <a:ext uri="{FF2B5EF4-FFF2-40B4-BE49-F238E27FC236}">
                <a16:creationId xmlns:a16="http://schemas.microsoft.com/office/drawing/2014/main" id="{1B59AD82-9663-C148-95F8-49CCAD32556F}"/>
              </a:ext>
            </a:extLst>
          </p:cNvPr>
          <p:cNvSpPr>
            <a:spLocks noGrp="1"/>
          </p:cNvSpPr>
          <p:nvPr>
            <p:ph type="body" sz="quarter" idx="13" hasCustomPrompt="1"/>
          </p:nvPr>
        </p:nvSpPr>
        <p:spPr>
          <a:xfrm>
            <a:off x="468312" y="1199238"/>
            <a:ext cx="6116400" cy="2116688"/>
          </a:xfrm>
        </p:spPr>
        <p:txBody>
          <a:bodyPr/>
          <a:lstStyle>
            <a:lvl1pPr marL="0" indent="0">
              <a:spcBef>
                <a:spcPts val="0"/>
              </a:spcBef>
              <a:buFontTx/>
              <a:buNone/>
              <a:defRPr sz="2100" b="1">
                <a:solidFill>
                  <a:schemeClr val="tx1"/>
                </a:solidFill>
              </a:defRPr>
            </a:lvl1pPr>
            <a:lvl2pPr marL="0" indent="0">
              <a:spcBef>
                <a:spcPts val="600"/>
              </a:spcBef>
              <a:buFontTx/>
              <a:buNone/>
              <a:defRPr b="0">
                <a:solidFill>
                  <a:schemeClr val="tx1"/>
                </a:solidFill>
              </a:defRPr>
            </a:lvl2pPr>
          </a:lstStyle>
          <a:p>
            <a:pPr lvl="0"/>
            <a:r>
              <a:rPr lang="en-US"/>
              <a:t>[Divider slide v1]</a:t>
            </a:r>
          </a:p>
          <a:p>
            <a:pPr lvl="1"/>
            <a:r>
              <a:rPr lang="en-US"/>
              <a:t>Second level</a:t>
            </a:r>
            <a:endParaRPr lang="en-GB"/>
          </a:p>
        </p:txBody>
      </p:sp>
      <p:pic>
        <p:nvPicPr>
          <p:cNvPr id="8" name="Picture 7">
            <a:extLst>
              <a:ext uri="{FF2B5EF4-FFF2-40B4-BE49-F238E27FC236}">
                <a16:creationId xmlns:a16="http://schemas.microsoft.com/office/drawing/2014/main" id="{50529F0A-C02A-A24D-AC8A-E2B3DB780E7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1487" y="4684418"/>
            <a:ext cx="572400" cy="187620"/>
          </a:xfrm>
          <a:prstGeom prst="rect">
            <a:avLst/>
          </a:prstGeom>
        </p:spPr>
      </p:pic>
    </p:spTree>
    <p:extLst>
      <p:ext uri="{BB962C8B-B14F-4D97-AF65-F5344CB8AC3E}">
        <p14:creationId xmlns:p14="http://schemas.microsoft.com/office/powerpoint/2010/main" val="1244527400"/>
      </p:ext>
    </p:extLst>
  </p:cSld>
  <p:clrMapOvr>
    <a:masterClrMapping/>
  </p:clrMapOvr>
  <p:extLst>
    <p:ext uri="{DCECCB84-F9BA-43D5-87BE-67443E8EF086}">
      <p15:sldGuideLst xmlns:p15="http://schemas.microsoft.com/office/powerpoint/2012/main">
        <p15:guide id="1" orient="horz" pos="770">
          <p15:clr>
            <a:srgbClr val="FBAE40"/>
          </p15:clr>
        </p15:guide>
        <p15:guide id="2" orient="horz" pos="276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usiness1 - 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1153" y="1"/>
            <a:ext cx="9062847" cy="5143499"/>
          </a:xfrm>
          <a:prstGeom prst="rect">
            <a:avLst/>
          </a:prstGeom>
        </p:spPr>
      </p:pic>
      <p:sp>
        <p:nvSpPr>
          <p:cNvPr id="16" name="Rectangle 15"/>
          <p:cNvSpPr/>
          <p:nvPr userDrawn="1"/>
        </p:nvSpPr>
        <p:spPr>
          <a:xfrm>
            <a:off x="0" y="6351"/>
            <a:ext cx="9144000" cy="5137150"/>
          </a:xfrm>
          <a:prstGeom prst="rect">
            <a:avLst/>
          </a:prstGeom>
          <a:gradFill flip="none" rotWithShape="1">
            <a:gsLst>
              <a:gs pos="0">
                <a:schemeClr val="accent1">
                  <a:lumMod val="20000"/>
                  <a:lumOff val="80000"/>
                  <a:alpha val="70000"/>
                </a:schemeClr>
              </a:gs>
              <a:gs pos="77000">
                <a:schemeClr val="accent1">
                  <a:lumMod val="50000"/>
                  <a:alpha val="4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reeform 17"/>
          <p:cNvSpPr/>
          <p:nvPr userDrawn="1"/>
        </p:nvSpPr>
        <p:spPr>
          <a:xfrm rot="19340334">
            <a:off x="2646466" y="-953716"/>
            <a:ext cx="717343" cy="7050932"/>
          </a:xfrm>
          <a:custGeom>
            <a:avLst/>
            <a:gdLst>
              <a:gd name="connsiteX0" fmla="*/ 956457 w 956457"/>
              <a:gd name="connsiteY0" fmla="*/ 738197 h 9401242"/>
              <a:gd name="connsiteX1" fmla="*/ 956457 w 956457"/>
              <a:gd name="connsiteY1" fmla="*/ 9401242 h 9401242"/>
              <a:gd name="connsiteX2" fmla="*/ 0 w 956457"/>
              <a:gd name="connsiteY2" fmla="*/ 8663045 h 9401242"/>
              <a:gd name="connsiteX3" fmla="*/ 0 w 956457"/>
              <a:gd name="connsiteY3" fmla="*/ 0 h 9401242"/>
            </a:gdLst>
            <a:ahLst/>
            <a:cxnLst>
              <a:cxn ang="0">
                <a:pos x="connsiteX0" y="connsiteY0"/>
              </a:cxn>
              <a:cxn ang="0">
                <a:pos x="connsiteX1" y="connsiteY1"/>
              </a:cxn>
              <a:cxn ang="0">
                <a:pos x="connsiteX2" y="connsiteY2"/>
              </a:cxn>
              <a:cxn ang="0">
                <a:pos x="connsiteX3" y="connsiteY3"/>
              </a:cxn>
            </a:cxnLst>
            <a:rect l="l" t="t" r="r" b="b"/>
            <a:pathLst>
              <a:path w="956457" h="9401242">
                <a:moveTo>
                  <a:pt x="956457" y="738197"/>
                </a:moveTo>
                <a:lnTo>
                  <a:pt x="956457" y="9401242"/>
                </a:lnTo>
                <a:lnTo>
                  <a:pt x="0" y="8663045"/>
                </a:lnTo>
                <a:lnTo>
                  <a:pt x="0" y="0"/>
                </a:lnTo>
                <a:close/>
              </a:path>
            </a:pathLst>
          </a:custGeom>
          <a:gradFill flip="none" rotWithShape="1">
            <a:gsLst>
              <a:gs pos="95000">
                <a:srgbClr val="0F2539"/>
              </a:gs>
              <a:gs pos="0">
                <a:srgbClr val="758697">
                  <a:alpha val="0"/>
                </a:srgbClr>
              </a:gs>
              <a:gs pos="100000">
                <a:srgbClr val="0F2539"/>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a:p>
        </p:txBody>
      </p:sp>
      <p:sp>
        <p:nvSpPr>
          <p:cNvPr id="14" name="Freeform 13"/>
          <p:cNvSpPr/>
          <p:nvPr userDrawn="1"/>
        </p:nvSpPr>
        <p:spPr>
          <a:xfrm>
            <a:off x="0" y="1"/>
            <a:ext cx="5053013" cy="5143499"/>
          </a:xfrm>
          <a:custGeom>
            <a:avLst/>
            <a:gdLst>
              <a:gd name="connsiteX0" fmla="*/ 0 w 6737350"/>
              <a:gd name="connsiteY0" fmla="*/ 0 h 6857999"/>
              <a:gd name="connsiteX1" fmla="*/ 1416050 w 6737350"/>
              <a:gd name="connsiteY1" fmla="*/ 0 h 6857999"/>
              <a:gd name="connsiteX2" fmla="*/ 6737350 w 6737350"/>
              <a:gd name="connsiteY2" fmla="*/ 6857999 h 6857999"/>
              <a:gd name="connsiteX3" fmla="*/ 1416050 w 6737350"/>
              <a:gd name="connsiteY3" fmla="*/ 6857999 h 6857999"/>
              <a:gd name="connsiteX4" fmla="*/ 0 w 6737350"/>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7350" h="6857999">
                <a:moveTo>
                  <a:pt x="0" y="0"/>
                </a:moveTo>
                <a:lnTo>
                  <a:pt x="1416050" y="0"/>
                </a:lnTo>
                <a:lnTo>
                  <a:pt x="6737350" y="6857999"/>
                </a:lnTo>
                <a:lnTo>
                  <a:pt x="1416050" y="6857999"/>
                </a:lnTo>
                <a:lnTo>
                  <a:pt x="0" y="6857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a:p>
        </p:txBody>
      </p:sp>
      <p:sp>
        <p:nvSpPr>
          <p:cNvPr id="12" name="Freeform 11"/>
          <p:cNvSpPr/>
          <p:nvPr userDrawn="1"/>
        </p:nvSpPr>
        <p:spPr>
          <a:xfrm>
            <a:off x="374059" y="1524756"/>
            <a:ext cx="1816066" cy="1822143"/>
          </a:xfrm>
          <a:custGeom>
            <a:avLst/>
            <a:gdLst>
              <a:gd name="connsiteX0" fmla="*/ 156044 w 2421421"/>
              <a:gd name="connsiteY0" fmla="*/ 375718 h 2429524"/>
              <a:gd name="connsiteX1" fmla="*/ 267051 w 2421421"/>
              <a:gd name="connsiteY1" fmla="*/ 375718 h 2429524"/>
              <a:gd name="connsiteX2" fmla="*/ 350307 w 2421421"/>
              <a:gd name="connsiteY2" fmla="*/ 384968 h 2429524"/>
              <a:gd name="connsiteX3" fmla="*/ 402964 w 2421421"/>
              <a:gd name="connsiteY3" fmla="*/ 411297 h 2429524"/>
              <a:gd name="connsiteX4" fmla="*/ 434274 w 2421421"/>
              <a:gd name="connsiteY4" fmla="*/ 453636 h 2429524"/>
              <a:gd name="connsiteX5" fmla="*/ 444948 w 2421421"/>
              <a:gd name="connsiteY5" fmla="*/ 510919 h 2429524"/>
              <a:gd name="connsiteX6" fmla="*/ 433918 w 2421421"/>
              <a:gd name="connsiteY6" fmla="*/ 565355 h 2429524"/>
              <a:gd name="connsiteX7" fmla="*/ 403320 w 2421421"/>
              <a:gd name="connsiteY7" fmla="*/ 605204 h 2429524"/>
              <a:gd name="connsiteX8" fmla="*/ 357067 w 2421421"/>
              <a:gd name="connsiteY8" fmla="*/ 629398 h 2429524"/>
              <a:gd name="connsiteX9" fmla="*/ 291245 w 2421421"/>
              <a:gd name="connsiteY9" fmla="*/ 637581 h 2429524"/>
              <a:gd name="connsiteX10" fmla="*/ 156044 w 2421421"/>
              <a:gd name="connsiteY10" fmla="*/ 637581 h 2429524"/>
              <a:gd name="connsiteX11" fmla="*/ 1020790 w 2421421"/>
              <a:gd name="connsiteY11" fmla="*/ 246285 h 2429524"/>
              <a:gd name="connsiteX12" fmla="*/ 2421421 w 2421421"/>
              <a:gd name="connsiteY12" fmla="*/ 1646916 h 2429524"/>
              <a:gd name="connsiteX13" fmla="*/ 2325052 w 2421421"/>
              <a:gd name="connsiteY13" fmla="*/ 1743285 h 2429524"/>
              <a:gd name="connsiteX14" fmla="*/ 1649216 w 2421421"/>
              <a:gd name="connsiteY14" fmla="*/ 2429524 h 2429524"/>
              <a:gd name="connsiteX15" fmla="*/ 344219 w 2421421"/>
              <a:gd name="connsiteY15" fmla="*/ 1124527 h 2429524"/>
              <a:gd name="connsiteX16" fmla="*/ 348981 w 2421421"/>
              <a:gd name="connsiteY16" fmla="*/ 1119766 h 2429524"/>
              <a:gd name="connsiteX17" fmla="*/ 0 w 2421421"/>
              <a:gd name="connsiteY17" fmla="*/ 770785 h 2429524"/>
              <a:gd name="connsiteX18" fmla="*/ 27959 w 2421421"/>
              <a:gd name="connsiteY18" fmla="*/ 780608 h 2429524"/>
              <a:gd name="connsiteX19" fmla="*/ 193038 w 2421421"/>
              <a:gd name="connsiteY19" fmla="*/ 780608 h 2429524"/>
              <a:gd name="connsiteX20" fmla="*/ 272744 w 2421421"/>
              <a:gd name="connsiteY20" fmla="*/ 780608 h 2429524"/>
              <a:gd name="connsiteX21" fmla="*/ 373433 w 2421421"/>
              <a:gd name="connsiteY21" fmla="*/ 773848 h 2429524"/>
              <a:gd name="connsiteX22" fmla="*/ 458468 w 2421421"/>
              <a:gd name="connsiteY22" fmla="*/ 752856 h 2429524"/>
              <a:gd name="connsiteX23" fmla="*/ 531405 w 2421421"/>
              <a:gd name="connsiteY23" fmla="*/ 716566 h 2429524"/>
              <a:gd name="connsiteX24" fmla="*/ 579987 w 2421421"/>
              <a:gd name="connsiteY24" fmla="*/ 671627 h 2429524"/>
              <a:gd name="connsiteX25" fmla="*/ 579987 w 2421421"/>
              <a:gd name="connsiteY25" fmla="*/ 888759 h 2429524"/>
              <a:gd name="connsiteX26" fmla="*/ 767846 w 2421421"/>
              <a:gd name="connsiteY26" fmla="*/ 700900 h 2429524"/>
              <a:gd name="connsiteX27" fmla="*/ 767846 w 2421421"/>
              <a:gd name="connsiteY27" fmla="*/ 374713 h 2429524"/>
              <a:gd name="connsiteX28" fmla="*/ 966004 w 2421421"/>
              <a:gd name="connsiteY28" fmla="*/ 374713 h 2429524"/>
              <a:gd name="connsiteX29" fmla="*/ 998399 w 2421421"/>
              <a:gd name="connsiteY29" fmla="*/ 374713 h 2429524"/>
              <a:gd name="connsiteX30" fmla="*/ 1010140 w 2421421"/>
              <a:gd name="connsiteY30" fmla="*/ 370443 h 2429524"/>
              <a:gd name="connsiteX31" fmla="*/ 1019035 w 2421421"/>
              <a:gd name="connsiteY31" fmla="*/ 357279 h 2429524"/>
              <a:gd name="connsiteX32" fmla="*/ 1024372 w 2421421"/>
              <a:gd name="connsiteY32" fmla="*/ 333796 h 2429524"/>
              <a:gd name="connsiteX33" fmla="*/ 1026151 w 2421421"/>
              <a:gd name="connsiteY33" fmla="*/ 298573 h 2429524"/>
              <a:gd name="connsiteX34" fmla="*/ 1024372 w 2421421"/>
              <a:gd name="connsiteY34" fmla="*/ 262282 h 2429524"/>
              <a:gd name="connsiteX35" fmla="*/ 156045 w 2421421"/>
              <a:gd name="connsiteY35" fmla="*/ 0 h 2429524"/>
              <a:gd name="connsiteX36" fmla="*/ 250686 w 2421421"/>
              <a:gd name="connsiteY36" fmla="*/ 0 h 2429524"/>
              <a:gd name="connsiteX37" fmla="*/ 320065 w 2421421"/>
              <a:gd name="connsiteY37" fmla="*/ 7827 h 2429524"/>
              <a:gd name="connsiteX38" fmla="*/ 363116 w 2421421"/>
              <a:gd name="connsiteY38" fmla="*/ 30242 h 2429524"/>
              <a:gd name="connsiteX39" fmla="*/ 388733 w 2421421"/>
              <a:gd name="connsiteY39" fmla="*/ 66889 h 2429524"/>
              <a:gd name="connsiteX40" fmla="*/ 397272 w 2421421"/>
              <a:gd name="connsiteY40" fmla="*/ 116700 h 2429524"/>
              <a:gd name="connsiteX41" fmla="*/ 389445 w 2421421"/>
              <a:gd name="connsiteY41" fmla="*/ 164020 h 2429524"/>
              <a:gd name="connsiteX42" fmla="*/ 365607 w 2421421"/>
              <a:gd name="connsiteY42" fmla="*/ 203157 h 2429524"/>
              <a:gd name="connsiteX43" fmla="*/ 325402 w 2421421"/>
              <a:gd name="connsiteY43" fmla="*/ 229486 h 2429524"/>
              <a:gd name="connsiteX44" fmla="*/ 260648 w 2421421"/>
              <a:gd name="connsiteY44" fmla="*/ 239092 h 2429524"/>
              <a:gd name="connsiteX45" fmla="*/ 156045 w 2421421"/>
              <a:gd name="connsiteY45" fmla="*/ 239092 h 2429524"/>
              <a:gd name="connsiteX0" fmla="*/ 156044 w 2421421"/>
              <a:gd name="connsiteY0" fmla="*/ 375718 h 2429524"/>
              <a:gd name="connsiteX1" fmla="*/ 267051 w 2421421"/>
              <a:gd name="connsiteY1" fmla="*/ 375718 h 2429524"/>
              <a:gd name="connsiteX2" fmla="*/ 350307 w 2421421"/>
              <a:gd name="connsiteY2" fmla="*/ 384968 h 2429524"/>
              <a:gd name="connsiteX3" fmla="*/ 402964 w 2421421"/>
              <a:gd name="connsiteY3" fmla="*/ 411297 h 2429524"/>
              <a:gd name="connsiteX4" fmla="*/ 434274 w 2421421"/>
              <a:gd name="connsiteY4" fmla="*/ 453636 h 2429524"/>
              <a:gd name="connsiteX5" fmla="*/ 444948 w 2421421"/>
              <a:gd name="connsiteY5" fmla="*/ 510919 h 2429524"/>
              <a:gd name="connsiteX6" fmla="*/ 433918 w 2421421"/>
              <a:gd name="connsiteY6" fmla="*/ 565355 h 2429524"/>
              <a:gd name="connsiteX7" fmla="*/ 403320 w 2421421"/>
              <a:gd name="connsiteY7" fmla="*/ 605204 h 2429524"/>
              <a:gd name="connsiteX8" fmla="*/ 357067 w 2421421"/>
              <a:gd name="connsiteY8" fmla="*/ 629398 h 2429524"/>
              <a:gd name="connsiteX9" fmla="*/ 291245 w 2421421"/>
              <a:gd name="connsiteY9" fmla="*/ 637581 h 2429524"/>
              <a:gd name="connsiteX10" fmla="*/ 156044 w 2421421"/>
              <a:gd name="connsiteY10" fmla="*/ 637581 h 2429524"/>
              <a:gd name="connsiteX11" fmla="*/ 156044 w 2421421"/>
              <a:gd name="connsiteY11" fmla="*/ 375718 h 2429524"/>
              <a:gd name="connsiteX12" fmla="*/ 1020790 w 2421421"/>
              <a:gd name="connsiteY12" fmla="*/ 246285 h 2429524"/>
              <a:gd name="connsiteX13" fmla="*/ 2421421 w 2421421"/>
              <a:gd name="connsiteY13" fmla="*/ 1646916 h 2429524"/>
              <a:gd name="connsiteX14" fmla="*/ 2325052 w 2421421"/>
              <a:gd name="connsiteY14" fmla="*/ 1743285 h 2429524"/>
              <a:gd name="connsiteX15" fmla="*/ 1649216 w 2421421"/>
              <a:gd name="connsiteY15" fmla="*/ 2429524 h 2429524"/>
              <a:gd name="connsiteX16" fmla="*/ 344219 w 2421421"/>
              <a:gd name="connsiteY16" fmla="*/ 1124527 h 2429524"/>
              <a:gd name="connsiteX17" fmla="*/ 0 w 2421421"/>
              <a:gd name="connsiteY17" fmla="*/ 770785 h 2429524"/>
              <a:gd name="connsiteX18" fmla="*/ 27959 w 2421421"/>
              <a:gd name="connsiteY18" fmla="*/ 780608 h 2429524"/>
              <a:gd name="connsiteX19" fmla="*/ 193038 w 2421421"/>
              <a:gd name="connsiteY19" fmla="*/ 780608 h 2429524"/>
              <a:gd name="connsiteX20" fmla="*/ 272744 w 2421421"/>
              <a:gd name="connsiteY20" fmla="*/ 780608 h 2429524"/>
              <a:gd name="connsiteX21" fmla="*/ 373433 w 2421421"/>
              <a:gd name="connsiteY21" fmla="*/ 773848 h 2429524"/>
              <a:gd name="connsiteX22" fmla="*/ 458468 w 2421421"/>
              <a:gd name="connsiteY22" fmla="*/ 752856 h 2429524"/>
              <a:gd name="connsiteX23" fmla="*/ 531405 w 2421421"/>
              <a:gd name="connsiteY23" fmla="*/ 716566 h 2429524"/>
              <a:gd name="connsiteX24" fmla="*/ 579987 w 2421421"/>
              <a:gd name="connsiteY24" fmla="*/ 671627 h 2429524"/>
              <a:gd name="connsiteX25" fmla="*/ 579987 w 2421421"/>
              <a:gd name="connsiteY25" fmla="*/ 888759 h 2429524"/>
              <a:gd name="connsiteX26" fmla="*/ 767846 w 2421421"/>
              <a:gd name="connsiteY26" fmla="*/ 700900 h 2429524"/>
              <a:gd name="connsiteX27" fmla="*/ 767846 w 2421421"/>
              <a:gd name="connsiteY27" fmla="*/ 374713 h 2429524"/>
              <a:gd name="connsiteX28" fmla="*/ 966004 w 2421421"/>
              <a:gd name="connsiteY28" fmla="*/ 374713 h 2429524"/>
              <a:gd name="connsiteX29" fmla="*/ 998399 w 2421421"/>
              <a:gd name="connsiteY29" fmla="*/ 374713 h 2429524"/>
              <a:gd name="connsiteX30" fmla="*/ 1010140 w 2421421"/>
              <a:gd name="connsiteY30" fmla="*/ 370443 h 2429524"/>
              <a:gd name="connsiteX31" fmla="*/ 1019035 w 2421421"/>
              <a:gd name="connsiteY31" fmla="*/ 357279 h 2429524"/>
              <a:gd name="connsiteX32" fmla="*/ 1024372 w 2421421"/>
              <a:gd name="connsiteY32" fmla="*/ 333796 h 2429524"/>
              <a:gd name="connsiteX33" fmla="*/ 1026151 w 2421421"/>
              <a:gd name="connsiteY33" fmla="*/ 298573 h 2429524"/>
              <a:gd name="connsiteX34" fmla="*/ 1024372 w 2421421"/>
              <a:gd name="connsiteY34" fmla="*/ 262282 h 2429524"/>
              <a:gd name="connsiteX35" fmla="*/ 1020790 w 2421421"/>
              <a:gd name="connsiteY35" fmla="*/ 246285 h 2429524"/>
              <a:gd name="connsiteX36" fmla="*/ 156045 w 2421421"/>
              <a:gd name="connsiteY36" fmla="*/ 0 h 2429524"/>
              <a:gd name="connsiteX37" fmla="*/ 250686 w 2421421"/>
              <a:gd name="connsiteY37" fmla="*/ 0 h 2429524"/>
              <a:gd name="connsiteX38" fmla="*/ 320065 w 2421421"/>
              <a:gd name="connsiteY38" fmla="*/ 7827 h 2429524"/>
              <a:gd name="connsiteX39" fmla="*/ 363116 w 2421421"/>
              <a:gd name="connsiteY39" fmla="*/ 30242 h 2429524"/>
              <a:gd name="connsiteX40" fmla="*/ 388733 w 2421421"/>
              <a:gd name="connsiteY40" fmla="*/ 66889 h 2429524"/>
              <a:gd name="connsiteX41" fmla="*/ 397272 w 2421421"/>
              <a:gd name="connsiteY41" fmla="*/ 116700 h 2429524"/>
              <a:gd name="connsiteX42" fmla="*/ 389445 w 2421421"/>
              <a:gd name="connsiteY42" fmla="*/ 164020 h 2429524"/>
              <a:gd name="connsiteX43" fmla="*/ 365607 w 2421421"/>
              <a:gd name="connsiteY43" fmla="*/ 203157 h 2429524"/>
              <a:gd name="connsiteX44" fmla="*/ 325402 w 2421421"/>
              <a:gd name="connsiteY44" fmla="*/ 229486 h 2429524"/>
              <a:gd name="connsiteX45" fmla="*/ 260648 w 2421421"/>
              <a:gd name="connsiteY45" fmla="*/ 239092 h 2429524"/>
              <a:gd name="connsiteX46" fmla="*/ 156045 w 2421421"/>
              <a:gd name="connsiteY46" fmla="*/ 239092 h 2429524"/>
              <a:gd name="connsiteX47" fmla="*/ 156045 w 2421421"/>
              <a:gd name="connsiteY47" fmla="*/ 0 h 2429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21421" h="2429524">
                <a:moveTo>
                  <a:pt x="156044" y="375718"/>
                </a:moveTo>
                <a:lnTo>
                  <a:pt x="267051" y="375718"/>
                </a:lnTo>
                <a:cubicBezTo>
                  <a:pt x="301207" y="375718"/>
                  <a:pt x="328959" y="378801"/>
                  <a:pt x="350307" y="384968"/>
                </a:cubicBezTo>
                <a:cubicBezTo>
                  <a:pt x="371654" y="391135"/>
                  <a:pt x="389207" y="399911"/>
                  <a:pt x="402964" y="411297"/>
                </a:cubicBezTo>
                <a:cubicBezTo>
                  <a:pt x="416721" y="422682"/>
                  <a:pt x="427158" y="436795"/>
                  <a:pt x="434274" y="453636"/>
                </a:cubicBezTo>
                <a:cubicBezTo>
                  <a:pt x="441390" y="470477"/>
                  <a:pt x="444948" y="489571"/>
                  <a:pt x="444948" y="510919"/>
                </a:cubicBezTo>
                <a:cubicBezTo>
                  <a:pt x="444948" y="531317"/>
                  <a:pt x="441271" y="549463"/>
                  <a:pt x="433918" y="565355"/>
                </a:cubicBezTo>
                <a:cubicBezTo>
                  <a:pt x="426565" y="581247"/>
                  <a:pt x="416366" y="594530"/>
                  <a:pt x="403320" y="605204"/>
                </a:cubicBezTo>
                <a:cubicBezTo>
                  <a:pt x="390274" y="615877"/>
                  <a:pt x="374856" y="623942"/>
                  <a:pt x="357067" y="629398"/>
                </a:cubicBezTo>
                <a:cubicBezTo>
                  <a:pt x="339277" y="634853"/>
                  <a:pt x="317337" y="637581"/>
                  <a:pt x="291245" y="637581"/>
                </a:cubicBezTo>
                <a:lnTo>
                  <a:pt x="156044" y="637581"/>
                </a:lnTo>
                <a:lnTo>
                  <a:pt x="156044" y="375718"/>
                </a:lnTo>
                <a:close/>
                <a:moveTo>
                  <a:pt x="1020790" y="246285"/>
                </a:moveTo>
                <a:lnTo>
                  <a:pt x="2421421" y="1646916"/>
                </a:lnTo>
                <a:lnTo>
                  <a:pt x="2325052" y="1743285"/>
                </a:lnTo>
                <a:lnTo>
                  <a:pt x="1649216" y="2429524"/>
                </a:lnTo>
                <a:lnTo>
                  <a:pt x="344219" y="1124527"/>
                </a:lnTo>
                <a:lnTo>
                  <a:pt x="0" y="770785"/>
                </a:lnTo>
                <a:lnTo>
                  <a:pt x="27959" y="780608"/>
                </a:lnTo>
                <a:lnTo>
                  <a:pt x="193038" y="780608"/>
                </a:lnTo>
                <a:lnTo>
                  <a:pt x="272744" y="780608"/>
                </a:lnTo>
                <a:cubicBezTo>
                  <a:pt x="309746" y="780608"/>
                  <a:pt x="343310" y="778355"/>
                  <a:pt x="373433" y="773848"/>
                </a:cubicBezTo>
                <a:cubicBezTo>
                  <a:pt x="403557" y="769341"/>
                  <a:pt x="431902" y="762344"/>
                  <a:pt x="458468" y="752856"/>
                </a:cubicBezTo>
                <a:cubicBezTo>
                  <a:pt x="485033" y="743369"/>
                  <a:pt x="509346" y="731272"/>
                  <a:pt x="531405" y="716566"/>
                </a:cubicBezTo>
                <a:lnTo>
                  <a:pt x="579987" y="671627"/>
                </a:lnTo>
                <a:lnTo>
                  <a:pt x="579987" y="888759"/>
                </a:lnTo>
                <a:lnTo>
                  <a:pt x="767846" y="700900"/>
                </a:lnTo>
                <a:lnTo>
                  <a:pt x="767846" y="374713"/>
                </a:lnTo>
                <a:lnTo>
                  <a:pt x="966004" y="374713"/>
                </a:lnTo>
                <a:lnTo>
                  <a:pt x="998399" y="374713"/>
                </a:lnTo>
                <a:cubicBezTo>
                  <a:pt x="1002668" y="374713"/>
                  <a:pt x="1006582" y="373289"/>
                  <a:pt x="1010140" y="370443"/>
                </a:cubicBezTo>
                <a:cubicBezTo>
                  <a:pt x="1013698" y="367597"/>
                  <a:pt x="1016663" y="363209"/>
                  <a:pt x="1019035" y="357279"/>
                </a:cubicBezTo>
                <a:cubicBezTo>
                  <a:pt x="1021407" y="351349"/>
                  <a:pt x="1023186" y="343521"/>
                  <a:pt x="1024372" y="333796"/>
                </a:cubicBezTo>
                <a:cubicBezTo>
                  <a:pt x="1025558" y="324071"/>
                  <a:pt x="1026151" y="312330"/>
                  <a:pt x="1026151" y="298573"/>
                </a:cubicBezTo>
                <a:cubicBezTo>
                  <a:pt x="1026151" y="284341"/>
                  <a:pt x="1025558" y="272244"/>
                  <a:pt x="1024372" y="262282"/>
                </a:cubicBezTo>
                <a:lnTo>
                  <a:pt x="1020790" y="246285"/>
                </a:lnTo>
                <a:close/>
                <a:moveTo>
                  <a:pt x="156045" y="0"/>
                </a:moveTo>
                <a:lnTo>
                  <a:pt x="250686" y="0"/>
                </a:lnTo>
                <a:cubicBezTo>
                  <a:pt x="279624" y="0"/>
                  <a:pt x="302750" y="2609"/>
                  <a:pt x="320065" y="7827"/>
                </a:cubicBezTo>
                <a:cubicBezTo>
                  <a:pt x="337381" y="13046"/>
                  <a:pt x="351731" y="20517"/>
                  <a:pt x="363116" y="30242"/>
                </a:cubicBezTo>
                <a:cubicBezTo>
                  <a:pt x="374502" y="39967"/>
                  <a:pt x="383041" y="52183"/>
                  <a:pt x="388733" y="66889"/>
                </a:cubicBezTo>
                <a:cubicBezTo>
                  <a:pt x="394426" y="81595"/>
                  <a:pt x="397272" y="98199"/>
                  <a:pt x="397272" y="116700"/>
                </a:cubicBezTo>
                <a:cubicBezTo>
                  <a:pt x="397272" y="133304"/>
                  <a:pt x="394663" y="149077"/>
                  <a:pt x="389445" y="164020"/>
                </a:cubicBezTo>
                <a:cubicBezTo>
                  <a:pt x="384227" y="178964"/>
                  <a:pt x="376281" y="192009"/>
                  <a:pt x="365607" y="203157"/>
                </a:cubicBezTo>
                <a:cubicBezTo>
                  <a:pt x="354933" y="214306"/>
                  <a:pt x="341532" y="223082"/>
                  <a:pt x="325402" y="229486"/>
                </a:cubicBezTo>
                <a:cubicBezTo>
                  <a:pt x="309273" y="235890"/>
                  <a:pt x="287688" y="239092"/>
                  <a:pt x="260648" y="239092"/>
                </a:cubicBezTo>
                <a:lnTo>
                  <a:pt x="156045" y="239092"/>
                </a:lnTo>
                <a:lnTo>
                  <a:pt x="156045" y="0"/>
                </a:lnTo>
                <a:close/>
              </a:path>
            </a:pathLst>
          </a:custGeom>
          <a:gradFill flip="none" rotWithShape="1">
            <a:gsLst>
              <a:gs pos="23000">
                <a:schemeClr val="bg1"/>
              </a:gs>
              <a:gs pos="72000">
                <a:srgbClr val="A8BACB">
                  <a:lumMod val="37000"/>
                  <a:lumOff val="63000"/>
                </a:srgb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chemeClr val="lt1"/>
              </a:solidFill>
            </a:endParaRPr>
          </a:p>
        </p:txBody>
      </p:sp>
      <p:sp>
        <p:nvSpPr>
          <p:cNvPr id="13" name="Freeform 12"/>
          <p:cNvSpPr/>
          <p:nvPr userDrawn="1"/>
        </p:nvSpPr>
        <p:spPr>
          <a:xfrm>
            <a:off x="353400" y="1419620"/>
            <a:ext cx="790272" cy="965223"/>
          </a:xfrm>
          <a:custGeom>
            <a:avLst/>
            <a:gdLst/>
            <a:ahLst/>
            <a:cxnLst/>
            <a:rect l="l" t="t" r="r" b="b"/>
            <a:pathLst>
              <a:path w="1053696" h="1286964">
                <a:moveTo>
                  <a:pt x="183589" y="515899"/>
                </a:moveTo>
                <a:lnTo>
                  <a:pt x="183589" y="777762"/>
                </a:lnTo>
                <a:lnTo>
                  <a:pt x="318790" y="777762"/>
                </a:lnTo>
                <a:cubicBezTo>
                  <a:pt x="344882" y="777762"/>
                  <a:pt x="366822" y="775034"/>
                  <a:pt x="384612" y="769579"/>
                </a:cubicBezTo>
                <a:cubicBezTo>
                  <a:pt x="402401" y="764123"/>
                  <a:pt x="417819" y="756058"/>
                  <a:pt x="430865" y="745385"/>
                </a:cubicBezTo>
                <a:cubicBezTo>
                  <a:pt x="443911" y="734711"/>
                  <a:pt x="454110" y="721428"/>
                  <a:pt x="461463" y="705536"/>
                </a:cubicBezTo>
                <a:cubicBezTo>
                  <a:pt x="468816" y="689644"/>
                  <a:pt x="472493" y="671498"/>
                  <a:pt x="472493" y="651100"/>
                </a:cubicBezTo>
                <a:cubicBezTo>
                  <a:pt x="472493" y="629752"/>
                  <a:pt x="468935" y="610658"/>
                  <a:pt x="461819" y="593817"/>
                </a:cubicBezTo>
                <a:cubicBezTo>
                  <a:pt x="454703" y="576976"/>
                  <a:pt x="444266" y="562863"/>
                  <a:pt x="430509" y="551478"/>
                </a:cubicBezTo>
                <a:cubicBezTo>
                  <a:pt x="416752" y="540092"/>
                  <a:pt x="399199" y="531316"/>
                  <a:pt x="377852" y="525149"/>
                </a:cubicBezTo>
                <a:cubicBezTo>
                  <a:pt x="356504" y="518982"/>
                  <a:pt x="328752" y="515899"/>
                  <a:pt x="294596" y="515899"/>
                </a:cubicBezTo>
                <a:close/>
                <a:moveTo>
                  <a:pt x="183589" y="140182"/>
                </a:moveTo>
                <a:lnTo>
                  <a:pt x="183589" y="379274"/>
                </a:lnTo>
                <a:lnTo>
                  <a:pt x="288192" y="379274"/>
                </a:lnTo>
                <a:cubicBezTo>
                  <a:pt x="315232" y="379274"/>
                  <a:pt x="336817" y="376072"/>
                  <a:pt x="352946" y="369668"/>
                </a:cubicBezTo>
                <a:cubicBezTo>
                  <a:pt x="369076" y="363264"/>
                  <a:pt x="382477" y="354488"/>
                  <a:pt x="393151" y="343339"/>
                </a:cubicBezTo>
                <a:cubicBezTo>
                  <a:pt x="403825" y="332191"/>
                  <a:pt x="411771" y="319146"/>
                  <a:pt x="416989" y="304202"/>
                </a:cubicBezTo>
                <a:cubicBezTo>
                  <a:pt x="422207" y="289259"/>
                  <a:pt x="424816" y="273486"/>
                  <a:pt x="424816" y="256882"/>
                </a:cubicBezTo>
                <a:cubicBezTo>
                  <a:pt x="424816" y="238381"/>
                  <a:pt x="421970" y="221777"/>
                  <a:pt x="416277" y="207071"/>
                </a:cubicBezTo>
                <a:cubicBezTo>
                  <a:pt x="410585" y="192365"/>
                  <a:pt x="402046" y="180149"/>
                  <a:pt x="390660" y="170424"/>
                </a:cubicBezTo>
                <a:cubicBezTo>
                  <a:pt x="379275" y="160699"/>
                  <a:pt x="364925" y="153228"/>
                  <a:pt x="347609" y="148009"/>
                </a:cubicBezTo>
                <a:cubicBezTo>
                  <a:pt x="330294" y="142791"/>
                  <a:pt x="307168" y="140182"/>
                  <a:pt x="278230" y="140182"/>
                </a:cubicBezTo>
                <a:close/>
                <a:moveTo>
                  <a:pt x="55504" y="0"/>
                </a:moveTo>
                <a:lnTo>
                  <a:pt x="286769" y="0"/>
                </a:lnTo>
                <a:cubicBezTo>
                  <a:pt x="343221" y="0"/>
                  <a:pt x="391016" y="4744"/>
                  <a:pt x="430153" y="14231"/>
                </a:cubicBezTo>
                <a:cubicBezTo>
                  <a:pt x="469290" y="23719"/>
                  <a:pt x="502260" y="38070"/>
                  <a:pt x="529063" y="57282"/>
                </a:cubicBezTo>
                <a:cubicBezTo>
                  <a:pt x="555866" y="76495"/>
                  <a:pt x="576384" y="100808"/>
                  <a:pt x="590616" y="130220"/>
                </a:cubicBezTo>
                <a:cubicBezTo>
                  <a:pt x="604847" y="159632"/>
                  <a:pt x="611963" y="194262"/>
                  <a:pt x="611963" y="234111"/>
                </a:cubicBezTo>
                <a:cubicBezTo>
                  <a:pt x="611963" y="256407"/>
                  <a:pt x="609117" y="277399"/>
                  <a:pt x="603424" y="297086"/>
                </a:cubicBezTo>
                <a:cubicBezTo>
                  <a:pt x="597731" y="316774"/>
                  <a:pt x="589430" y="334682"/>
                  <a:pt x="578519" y="350811"/>
                </a:cubicBezTo>
                <a:lnTo>
                  <a:pt x="568073" y="361904"/>
                </a:lnTo>
                <a:lnTo>
                  <a:pt x="1025944" y="361904"/>
                </a:lnTo>
                <a:cubicBezTo>
                  <a:pt x="1030213" y="361904"/>
                  <a:pt x="1034127" y="363208"/>
                  <a:pt x="1037685" y="365818"/>
                </a:cubicBezTo>
                <a:cubicBezTo>
                  <a:pt x="1041243" y="368427"/>
                  <a:pt x="1044208" y="372696"/>
                  <a:pt x="1046580" y="378626"/>
                </a:cubicBezTo>
                <a:cubicBezTo>
                  <a:pt x="1048952" y="384556"/>
                  <a:pt x="1050731" y="392502"/>
                  <a:pt x="1051917" y="402464"/>
                </a:cubicBezTo>
                <a:cubicBezTo>
                  <a:pt x="1053103" y="412426"/>
                  <a:pt x="1053696" y="424523"/>
                  <a:pt x="1053696" y="438755"/>
                </a:cubicBezTo>
                <a:cubicBezTo>
                  <a:pt x="1053696" y="452512"/>
                  <a:pt x="1053103" y="464253"/>
                  <a:pt x="1051917" y="473978"/>
                </a:cubicBezTo>
                <a:cubicBezTo>
                  <a:pt x="1050731" y="483703"/>
                  <a:pt x="1048952" y="491531"/>
                  <a:pt x="1046580" y="497461"/>
                </a:cubicBezTo>
                <a:cubicBezTo>
                  <a:pt x="1044208" y="503391"/>
                  <a:pt x="1041243" y="507779"/>
                  <a:pt x="1037685" y="510625"/>
                </a:cubicBezTo>
                <a:cubicBezTo>
                  <a:pt x="1034127" y="513471"/>
                  <a:pt x="1030213" y="514895"/>
                  <a:pt x="1025944" y="514895"/>
                </a:cubicBezTo>
                <a:lnTo>
                  <a:pt x="795391" y="514895"/>
                </a:lnTo>
                <a:lnTo>
                  <a:pt x="795391" y="1257077"/>
                </a:lnTo>
                <a:cubicBezTo>
                  <a:pt x="795391" y="1261821"/>
                  <a:pt x="793849" y="1266091"/>
                  <a:pt x="790765" y="1269886"/>
                </a:cubicBezTo>
                <a:cubicBezTo>
                  <a:pt x="787682" y="1273681"/>
                  <a:pt x="782582" y="1276764"/>
                  <a:pt x="775466" y="1279136"/>
                </a:cubicBezTo>
                <a:cubicBezTo>
                  <a:pt x="768350" y="1281508"/>
                  <a:pt x="758744" y="1283406"/>
                  <a:pt x="746647" y="1284829"/>
                </a:cubicBezTo>
                <a:cubicBezTo>
                  <a:pt x="734550" y="1286252"/>
                  <a:pt x="719488" y="1286964"/>
                  <a:pt x="701461" y="1286964"/>
                </a:cubicBezTo>
                <a:cubicBezTo>
                  <a:pt x="683435" y="1286964"/>
                  <a:pt x="668373" y="1286252"/>
                  <a:pt x="656276" y="1284829"/>
                </a:cubicBezTo>
                <a:cubicBezTo>
                  <a:pt x="644179" y="1283406"/>
                  <a:pt x="634572" y="1281508"/>
                  <a:pt x="627457" y="1279136"/>
                </a:cubicBezTo>
                <a:cubicBezTo>
                  <a:pt x="620341" y="1276764"/>
                  <a:pt x="615241" y="1273681"/>
                  <a:pt x="612158" y="1269886"/>
                </a:cubicBezTo>
                <a:cubicBezTo>
                  <a:pt x="609074" y="1266091"/>
                  <a:pt x="607532" y="1261821"/>
                  <a:pt x="607532" y="1257077"/>
                </a:cubicBezTo>
                <a:lnTo>
                  <a:pt x="607532" y="811809"/>
                </a:lnTo>
                <a:lnTo>
                  <a:pt x="558950" y="856748"/>
                </a:lnTo>
                <a:cubicBezTo>
                  <a:pt x="536891" y="871454"/>
                  <a:pt x="512578" y="883551"/>
                  <a:pt x="486013" y="893038"/>
                </a:cubicBezTo>
                <a:cubicBezTo>
                  <a:pt x="459447" y="902526"/>
                  <a:pt x="431102" y="909523"/>
                  <a:pt x="400978" y="914030"/>
                </a:cubicBezTo>
                <a:cubicBezTo>
                  <a:pt x="370855" y="918537"/>
                  <a:pt x="337291" y="920790"/>
                  <a:pt x="300289" y="920790"/>
                </a:cubicBezTo>
                <a:lnTo>
                  <a:pt x="55504" y="920790"/>
                </a:lnTo>
                <a:cubicBezTo>
                  <a:pt x="39849" y="920790"/>
                  <a:pt x="26685" y="916165"/>
                  <a:pt x="16011" y="906914"/>
                </a:cubicBezTo>
                <a:cubicBezTo>
                  <a:pt x="5337" y="897664"/>
                  <a:pt x="0" y="882602"/>
                  <a:pt x="0" y="861729"/>
                </a:cubicBezTo>
                <a:lnTo>
                  <a:pt x="0" y="59061"/>
                </a:lnTo>
                <a:cubicBezTo>
                  <a:pt x="0" y="38188"/>
                  <a:pt x="5337" y="23126"/>
                  <a:pt x="16011" y="13876"/>
                </a:cubicBezTo>
                <a:cubicBezTo>
                  <a:pt x="26685" y="4625"/>
                  <a:pt x="39849" y="0"/>
                  <a:pt x="55504" y="0"/>
                </a:cubicBezTo>
                <a:close/>
              </a:path>
            </a:pathLst>
          </a:custGeom>
          <a:solidFill>
            <a:srgbClr val="1B3145"/>
          </a:solidFill>
          <a:ln>
            <a:noFill/>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endParaRPr lang="en-US" sz="8625" b="1" dirty="0"/>
          </a:p>
        </p:txBody>
      </p:sp>
      <p:sp>
        <p:nvSpPr>
          <p:cNvPr id="2" name="Title 1"/>
          <p:cNvSpPr>
            <a:spLocks noGrp="1"/>
          </p:cNvSpPr>
          <p:nvPr>
            <p:ph type="ctrTitle"/>
          </p:nvPr>
        </p:nvSpPr>
        <p:spPr>
          <a:xfrm>
            <a:off x="89502" y="2186584"/>
            <a:ext cx="3240360" cy="1790700"/>
          </a:xfrm>
        </p:spPr>
        <p:txBody>
          <a:bodyPr vert="horz" lIns="91440" tIns="45720" rIns="91440" bIns="45720" rtlCol="0" anchor="b">
            <a:normAutofit/>
          </a:bodyPr>
          <a:lstStyle>
            <a:lvl1pPr>
              <a:defRPr lang="en-US">
                <a:solidFill>
                  <a:srgbClr val="1B3145"/>
                </a:solidFill>
              </a:defRPr>
            </a:lvl1pPr>
          </a:lstStyle>
          <a:p>
            <a:pPr lvl="0"/>
            <a:r>
              <a:rPr lang="en-US"/>
              <a:t>Click to edit Master title style</a:t>
            </a:r>
          </a:p>
        </p:txBody>
      </p:sp>
      <p:sp>
        <p:nvSpPr>
          <p:cNvPr id="3" name="Subtitle 2"/>
          <p:cNvSpPr>
            <a:spLocks noGrp="1"/>
          </p:cNvSpPr>
          <p:nvPr>
            <p:ph type="subTitle" idx="1"/>
          </p:nvPr>
        </p:nvSpPr>
        <p:spPr>
          <a:xfrm>
            <a:off x="89502" y="3997525"/>
            <a:ext cx="3240360" cy="679925"/>
          </a:xfrm>
        </p:spPr>
        <p:txBody>
          <a:bodyPr vert="horz" lIns="91440" tIns="45720" rIns="91440" bIns="45720" rtlCol="0">
            <a:normAutofit/>
          </a:bodyPr>
          <a:lstStyle>
            <a:lvl1pPr marL="171450" indent="-171450">
              <a:buNone/>
              <a:defRPr lang="en-US" sz="1500">
                <a:solidFill>
                  <a:srgbClr val="8D98A8"/>
                </a:solidFill>
              </a:defRPr>
            </a:lvl1pPr>
          </a:lstStyle>
          <a:p>
            <a:pPr marL="0" lvl="0" indent="0"/>
            <a:r>
              <a:rPr lang="en-US"/>
              <a:t>Click to edit Master subtitle style</a:t>
            </a:r>
          </a:p>
        </p:txBody>
      </p:sp>
      <p:sp>
        <p:nvSpPr>
          <p:cNvPr id="4" name="Date Placeholder 3"/>
          <p:cNvSpPr>
            <a:spLocks noGrp="1"/>
          </p:cNvSpPr>
          <p:nvPr>
            <p:ph type="dt" sz="half" idx="10"/>
          </p:nvPr>
        </p:nvSpPr>
        <p:spPr>
          <a:xfrm>
            <a:off x="86002" y="4767263"/>
            <a:ext cx="1057670" cy="273844"/>
          </a:xfrm>
        </p:spPr>
        <p:txBody>
          <a:bodyPr/>
          <a:lstStyle/>
          <a:p>
            <a:fld id="{1B94E2D5-6837-445E-B623-7F92FCF6CC71}" type="datetimeFigureOut">
              <a:rPr lang="en-US" smtClean="0"/>
              <a:pPr/>
              <a:t>7/9/2024</a:t>
            </a:fld>
            <a:endParaRPr lang="en-US"/>
          </a:p>
        </p:txBody>
      </p:sp>
      <p:sp>
        <p:nvSpPr>
          <p:cNvPr id="5" name="Footer Placeholder 4"/>
          <p:cNvSpPr>
            <a:spLocks noGrp="1"/>
          </p:cNvSpPr>
          <p:nvPr>
            <p:ph type="ftr" sz="quarter" idx="11"/>
          </p:nvPr>
        </p:nvSpPr>
        <p:spPr>
          <a:xfrm>
            <a:off x="1533842" y="4767263"/>
            <a:ext cx="3086100" cy="273844"/>
          </a:xfrm>
        </p:spPr>
        <p:txBody>
          <a:bodyPr/>
          <a:lstStyle>
            <a:lvl1pPr algn="r">
              <a:defRPr/>
            </a:lvl1pPr>
          </a:lstStyle>
          <a:p>
            <a:endParaRPr lang="en-US"/>
          </a:p>
        </p:txBody>
      </p:sp>
    </p:spTree>
    <p:extLst>
      <p:ext uri="{BB962C8B-B14F-4D97-AF65-F5344CB8AC3E}">
        <p14:creationId xmlns:p14="http://schemas.microsoft.com/office/powerpoint/2010/main" val="414234276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Business1 -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273844"/>
            <a:ext cx="76200" cy="994172"/>
          </a:xfrm>
          <a:prstGeom prst="rect">
            <a:avLst/>
          </a:prstGeom>
          <a:solidFill>
            <a:srgbClr val="1B3145"/>
          </a:solidFill>
          <a:ln>
            <a:noFill/>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endParaRPr lang="en-US" sz="8625" b="1">
              <a:solidFill>
                <a:schemeClr val="tx1"/>
              </a:solidFill>
            </a:endParaRPr>
          </a:p>
        </p:txBody>
      </p:sp>
      <p:sp>
        <p:nvSpPr>
          <p:cNvPr id="10" name="Freeform 9"/>
          <p:cNvSpPr/>
          <p:nvPr userDrawn="1"/>
        </p:nvSpPr>
        <p:spPr>
          <a:xfrm>
            <a:off x="0" y="4810125"/>
            <a:ext cx="9144000" cy="333375"/>
          </a:xfrm>
          <a:custGeom>
            <a:avLst/>
            <a:gdLst>
              <a:gd name="connsiteX0" fmla="*/ 11544300 w 12192000"/>
              <a:gd name="connsiteY0" fmla="*/ 0 h 444500"/>
              <a:gd name="connsiteX1" fmla="*/ 12192000 w 12192000"/>
              <a:gd name="connsiteY1" fmla="*/ 0 h 444500"/>
              <a:gd name="connsiteX2" fmla="*/ 12192000 w 12192000"/>
              <a:gd name="connsiteY2" fmla="*/ 444500 h 444500"/>
              <a:gd name="connsiteX3" fmla="*/ 11286490 w 12192000"/>
              <a:gd name="connsiteY3" fmla="*/ 444500 h 444500"/>
              <a:gd name="connsiteX4" fmla="*/ 0 w 12192000"/>
              <a:gd name="connsiteY4" fmla="*/ 0 h 444500"/>
              <a:gd name="connsiteX5" fmla="*/ 10718800 w 12192000"/>
              <a:gd name="connsiteY5" fmla="*/ 0 h 444500"/>
              <a:gd name="connsiteX6" fmla="*/ 10976610 w 12192000"/>
              <a:gd name="connsiteY6" fmla="*/ 444500 h 444500"/>
              <a:gd name="connsiteX7" fmla="*/ 0 w 12192000"/>
              <a:gd name="connsiteY7" fmla="*/ 444500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44500">
                <a:moveTo>
                  <a:pt x="11544300" y="0"/>
                </a:moveTo>
                <a:lnTo>
                  <a:pt x="12192000" y="0"/>
                </a:lnTo>
                <a:lnTo>
                  <a:pt x="12192000" y="444500"/>
                </a:lnTo>
                <a:lnTo>
                  <a:pt x="11286490" y="444500"/>
                </a:lnTo>
                <a:close/>
                <a:moveTo>
                  <a:pt x="0" y="0"/>
                </a:moveTo>
                <a:lnTo>
                  <a:pt x="10718800" y="0"/>
                </a:lnTo>
                <a:lnTo>
                  <a:pt x="10976610" y="444500"/>
                </a:lnTo>
                <a:lnTo>
                  <a:pt x="0" y="444500"/>
                </a:lnTo>
                <a:close/>
              </a:path>
            </a:pathLst>
          </a:custGeom>
          <a:solidFill>
            <a:srgbClr val="1B3145"/>
          </a:solidFill>
          <a:ln>
            <a:noFill/>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endParaRPr lang="en-US" sz="8625" b="1">
              <a:solidFill>
                <a:schemeClr val="tx1"/>
              </a:solidFill>
            </a:endParaRPr>
          </a:p>
        </p:txBody>
      </p:sp>
      <p:sp>
        <p:nvSpPr>
          <p:cNvPr id="4" name="Date Placeholder 3"/>
          <p:cNvSpPr>
            <a:spLocks noGrp="1"/>
          </p:cNvSpPr>
          <p:nvPr>
            <p:ph type="dt" sz="half" idx="10"/>
          </p:nvPr>
        </p:nvSpPr>
        <p:spPr>
          <a:xfrm>
            <a:off x="628650" y="4839891"/>
            <a:ext cx="1621092" cy="273844"/>
          </a:xfrm>
        </p:spPr>
        <p:txBody>
          <a:bodyPr/>
          <a:lstStyle>
            <a:lvl1pPr>
              <a:defRPr>
                <a:solidFill>
                  <a:schemeClr val="bg1"/>
                </a:solidFill>
              </a:defRPr>
            </a:lvl1pPr>
          </a:lstStyle>
          <a:p>
            <a:fld id="{1B94E2D5-6837-445E-B623-7F92FCF6CC71}" type="datetimeFigureOut">
              <a:rPr lang="en-US" smtClean="0"/>
              <a:pPr/>
              <a:t>7/9/2024</a:t>
            </a:fld>
            <a:endParaRPr lang="en-US"/>
          </a:p>
        </p:txBody>
      </p:sp>
      <p:sp>
        <p:nvSpPr>
          <p:cNvPr id="5" name="Footer Placeholder 4"/>
          <p:cNvSpPr>
            <a:spLocks noGrp="1"/>
          </p:cNvSpPr>
          <p:nvPr>
            <p:ph type="ftr" sz="quarter" idx="11"/>
          </p:nvPr>
        </p:nvSpPr>
        <p:spPr>
          <a:xfrm>
            <a:off x="2531334" y="4839891"/>
            <a:ext cx="4081332" cy="273844"/>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028384" y="4839891"/>
            <a:ext cx="432960" cy="273844"/>
          </a:xfrm>
        </p:spPr>
        <p:txBody>
          <a:bodyPr/>
          <a:lstStyle>
            <a:lvl1pPr>
              <a:defRPr>
                <a:solidFill>
                  <a:srgbClr val="1B3145"/>
                </a:solidFill>
              </a:defRPr>
            </a:lvl1pPr>
          </a:lstStyle>
          <a:p>
            <a:fld id="{06F1C346-55E7-4194-832C-73081165A428}" type="slidenum">
              <a:rPr lang="en-US" smtClean="0"/>
              <a:pPr/>
              <a:t>‹#›</a:t>
            </a:fld>
            <a:endParaRPr lang="en-US" dirty="0"/>
          </a:p>
        </p:txBody>
      </p:sp>
    </p:spTree>
    <p:extLst>
      <p:ext uri="{BB962C8B-B14F-4D97-AF65-F5344CB8AC3E}">
        <p14:creationId xmlns:p14="http://schemas.microsoft.com/office/powerpoint/2010/main" val="40175270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Business1 - Title and Content (dark)">
    <p:bg>
      <p:bgPr>
        <a:solidFill>
          <a:srgbClr val="1B314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273844"/>
            <a:ext cx="76200" cy="994172"/>
          </a:xfrm>
          <a:prstGeom prst="rect">
            <a:avLst/>
          </a:prstGeom>
          <a:solidFill>
            <a:schemeClr val="bg1"/>
          </a:solidFill>
          <a:ln>
            <a:noFill/>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endParaRPr lang="en-US" sz="8625" b="1">
              <a:solidFill>
                <a:schemeClr val="tx1"/>
              </a:solidFill>
            </a:endParaRPr>
          </a:p>
        </p:txBody>
      </p:sp>
      <p:sp>
        <p:nvSpPr>
          <p:cNvPr id="10" name="Freeform 9"/>
          <p:cNvSpPr/>
          <p:nvPr userDrawn="1"/>
        </p:nvSpPr>
        <p:spPr>
          <a:xfrm>
            <a:off x="0" y="4810125"/>
            <a:ext cx="9144000" cy="333375"/>
          </a:xfrm>
          <a:custGeom>
            <a:avLst/>
            <a:gdLst>
              <a:gd name="connsiteX0" fmla="*/ 11544300 w 12192000"/>
              <a:gd name="connsiteY0" fmla="*/ 0 h 444500"/>
              <a:gd name="connsiteX1" fmla="*/ 12192000 w 12192000"/>
              <a:gd name="connsiteY1" fmla="*/ 0 h 444500"/>
              <a:gd name="connsiteX2" fmla="*/ 12192000 w 12192000"/>
              <a:gd name="connsiteY2" fmla="*/ 444500 h 444500"/>
              <a:gd name="connsiteX3" fmla="*/ 11286490 w 12192000"/>
              <a:gd name="connsiteY3" fmla="*/ 444500 h 444500"/>
              <a:gd name="connsiteX4" fmla="*/ 0 w 12192000"/>
              <a:gd name="connsiteY4" fmla="*/ 0 h 444500"/>
              <a:gd name="connsiteX5" fmla="*/ 10718800 w 12192000"/>
              <a:gd name="connsiteY5" fmla="*/ 0 h 444500"/>
              <a:gd name="connsiteX6" fmla="*/ 10976610 w 12192000"/>
              <a:gd name="connsiteY6" fmla="*/ 444500 h 444500"/>
              <a:gd name="connsiteX7" fmla="*/ 0 w 12192000"/>
              <a:gd name="connsiteY7" fmla="*/ 444500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44500">
                <a:moveTo>
                  <a:pt x="11544300" y="0"/>
                </a:moveTo>
                <a:lnTo>
                  <a:pt x="12192000" y="0"/>
                </a:lnTo>
                <a:lnTo>
                  <a:pt x="12192000" y="444500"/>
                </a:lnTo>
                <a:lnTo>
                  <a:pt x="11286490" y="444500"/>
                </a:lnTo>
                <a:close/>
                <a:moveTo>
                  <a:pt x="0" y="0"/>
                </a:moveTo>
                <a:lnTo>
                  <a:pt x="10718800" y="0"/>
                </a:lnTo>
                <a:lnTo>
                  <a:pt x="10976610" y="444500"/>
                </a:lnTo>
                <a:lnTo>
                  <a:pt x="0" y="444500"/>
                </a:lnTo>
                <a:close/>
              </a:path>
            </a:pathLst>
          </a:custGeom>
          <a:solidFill>
            <a:schemeClr val="bg1"/>
          </a:solidFill>
          <a:ln>
            <a:noFill/>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endParaRPr lang="en-US" sz="8625" b="1">
              <a:solidFill>
                <a:schemeClr val="tx1"/>
              </a:solidFill>
            </a:endParaRPr>
          </a:p>
        </p:txBody>
      </p:sp>
      <p:sp>
        <p:nvSpPr>
          <p:cNvPr id="4" name="Date Placeholder 3"/>
          <p:cNvSpPr>
            <a:spLocks noGrp="1"/>
          </p:cNvSpPr>
          <p:nvPr>
            <p:ph type="dt" sz="half" idx="10"/>
          </p:nvPr>
        </p:nvSpPr>
        <p:spPr>
          <a:xfrm>
            <a:off x="628650" y="4839891"/>
            <a:ext cx="1621092" cy="273844"/>
          </a:xfrm>
        </p:spPr>
        <p:txBody>
          <a:bodyPr/>
          <a:lstStyle>
            <a:lvl1pPr>
              <a:defRPr>
                <a:solidFill>
                  <a:srgbClr val="1B3145"/>
                </a:solidFill>
              </a:defRPr>
            </a:lvl1pPr>
          </a:lstStyle>
          <a:p>
            <a:fld id="{1B94E2D5-6837-445E-B623-7F92FCF6CC71}" type="datetimeFigureOut">
              <a:rPr lang="en-US" smtClean="0"/>
              <a:pPr/>
              <a:t>7/9/2024</a:t>
            </a:fld>
            <a:endParaRPr lang="en-US"/>
          </a:p>
        </p:txBody>
      </p:sp>
      <p:sp>
        <p:nvSpPr>
          <p:cNvPr id="5" name="Footer Placeholder 4"/>
          <p:cNvSpPr>
            <a:spLocks noGrp="1"/>
          </p:cNvSpPr>
          <p:nvPr>
            <p:ph type="ftr" sz="quarter" idx="11"/>
          </p:nvPr>
        </p:nvSpPr>
        <p:spPr>
          <a:xfrm>
            <a:off x="2531334" y="4839891"/>
            <a:ext cx="4081332" cy="273844"/>
          </a:xfrm>
        </p:spPr>
        <p:txBody>
          <a:bodyPr/>
          <a:lstStyle>
            <a:lvl1pPr>
              <a:defRPr>
                <a:solidFill>
                  <a:srgbClr val="1B3145"/>
                </a:solidFill>
              </a:defRPr>
            </a:lvl1pPr>
          </a:lstStyle>
          <a:p>
            <a:endParaRPr lang="en-US"/>
          </a:p>
        </p:txBody>
      </p:sp>
      <p:sp>
        <p:nvSpPr>
          <p:cNvPr id="6" name="Slide Number Placeholder 5"/>
          <p:cNvSpPr>
            <a:spLocks noGrp="1"/>
          </p:cNvSpPr>
          <p:nvPr>
            <p:ph type="sldNum" sz="quarter" idx="12"/>
          </p:nvPr>
        </p:nvSpPr>
        <p:spPr>
          <a:xfrm>
            <a:off x="8028384" y="4839891"/>
            <a:ext cx="432960" cy="273844"/>
          </a:xfrm>
        </p:spPr>
        <p:txBody>
          <a:bodyPr/>
          <a:lstStyle>
            <a:lvl1pPr>
              <a:defRPr>
                <a:solidFill>
                  <a:schemeClr val="bg1"/>
                </a:solidFill>
              </a:defRPr>
            </a:lvl1pPr>
          </a:lstStyle>
          <a:p>
            <a:fld id="{06F1C346-55E7-4194-832C-73081165A428}" type="slidenum">
              <a:rPr lang="en-US" smtClean="0"/>
              <a:pPr/>
              <a:t>‹#›</a:t>
            </a:fld>
            <a:endParaRPr lang="en-US" dirty="0"/>
          </a:p>
        </p:txBody>
      </p:sp>
    </p:spTree>
    <p:extLst>
      <p:ext uri="{BB962C8B-B14F-4D97-AF65-F5344CB8AC3E}">
        <p14:creationId xmlns:p14="http://schemas.microsoft.com/office/powerpoint/2010/main" val="11246472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usiness2 - Title Slide">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9718" y="0"/>
            <a:ext cx="9114282" cy="5143500"/>
          </a:xfrm>
          <a:prstGeom prst="rect">
            <a:avLst/>
          </a:prstGeom>
        </p:spPr>
      </p:pic>
      <p:sp>
        <p:nvSpPr>
          <p:cNvPr id="18" name="Freeform 17"/>
          <p:cNvSpPr/>
          <p:nvPr userDrawn="1"/>
        </p:nvSpPr>
        <p:spPr>
          <a:xfrm rot="19340334">
            <a:off x="2646466" y="-953716"/>
            <a:ext cx="717343" cy="7050932"/>
          </a:xfrm>
          <a:custGeom>
            <a:avLst/>
            <a:gdLst>
              <a:gd name="connsiteX0" fmla="*/ 956457 w 956457"/>
              <a:gd name="connsiteY0" fmla="*/ 738197 h 9401242"/>
              <a:gd name="connsiteX1" fmla="*/ 956457 w 956457"/>
              <a:gd name="connsiteY1" fmla="*/ 9401242 h 9401242"/>
              <a:gd name="connsiteX2" fmla="*/ 0 w 956457"/>
              <a:gd name="connsiteY2" fmla="*/ 8663045 h 9401242"/>
              <a:gd name="connsiteX3" fmla="*/ 0 w 956457"/>
              <a:gd name="connsiteY3" fmla="*/ 0 h 9401242"/>
            </a:gdLst>
            <a:ahLst/>
            <a:cxnLst>
              <a:cxn ang="0">
                <a:pos x="connsiteX0" y="connsiteY0"/>
              </a:cxn>
              <a:cxn ang="0">
                <a:pos x="connsiteX1" y="connsiteY1"/>
              </a:cxn>
              <a:cxn ang="0">
                <a:pos x="connsiteX2" y="connsiteY2"/>
              </a:cxn>
              <a:cxn ang="0">
                <a:pos x="connsiteX3" y="connsiteY3"/>
              </a:cxn>
            </a:cxnLst>
            <a:rect l="l" t="t" r="r" b="b"/>
            <a:pathLst>
              <a:path w="956457" h="9401242">
                <a:moveTo>
                  <a:pt x="956457" y="738197"/>
                </a:moveTo>
                <a:lnTo>
                  <a:pt x="956457" y="9401242"/>
                </a:lnTo>
                <a:lnTo>
                  <a:pt x="0" y="8663045"/>
                </a:lnTo>
                <a:lnTo>
                  <a:pt x="0" y="0"/>
                </a:lnTo>
                <a:close/>
              </a:path>
            </a:pathLst>
          </a:custGeom>
          <a:gradFill flip="none" rotWithShape="1">
            <a:gsLst>
              <a:gs pos="95000">
                <a:srgbClr val="676464"/>
              </a:gs>
              <a:gs pos="0">
                <a:schemeClr val="bg2">
                  <a:lumMod val="50000"/>
                  <a:alpha val="0"/>
                </a:schemeClr>
              </a:gs>
              <a:gs pos="100000">
                <a:schemeClr val="tx1">
                  <a:lumMod val="68000"/>
                  <a:lumOff val="32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13"/>
          </a:p>
        </p:txBody>
      </p:sp>
      <p:sp>
        <p:nvSpPr>
          <p:cNvPr id="14" name="Freeform 13"/>
          <p:cNvSpPr/>
          <p:nvPr userDrawn="1"/>
        </p:nvSpPr>
        <p:spPr>
          <a:xfrm>
            <a:off x="0" y="1"/>
            <a:ext cx="5053013" cy="5143499"/>
          </a:xfrm>
          <a:custGeom>
            <a:avLst/>
            <a:gdLst>
              <a:gd name="connsiteX0" fmla="*/ 0 w 6737350"/>
              <a:gd name="connsiteY0" fmla="*/ 0 h 6857999"/>
              <a:gd name="connsiteX1" fmla="*/ 1416050 w 6737350"/>
              <a:gd name="connsiteY1" fmla="*/ 0 h 6857999"/>
              <a:gd name="connsiteX2" fmla="*/ 6737350 w 6737350"/>
              <a:gd name="connsiteY2" fmla="*/ 6857999 h 6857999"/>
              <a:gd name="connsiteX3" fmla="*/ 1416050 w 6737350"/>
              <a:gd name="connsiteY3" fmla="*/ 6857999 h 6857999"/>
              <a:gd name="connsiteX4" fmla="*/ 0 w 6737350"/>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7350" h="6857999">
                <a:moveTo>
                  <a:pt x="0" y="0"/>
                </a:moveTo>
                <a:lnTo>
                  <a:pt x="1416050" y="0"/>
                </a:lnTo>
                <a:lnTo>
                  <a:pt x="6737350" y="6857999"/>
                </a:lnTo>
                <a:lnTo>
                  <a:pt x="1416050" y="6857999"/>
                </a:lnTo>
                <a:lnTo>
                  <a:pt x="0" y="6857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a:p>
        </p:txBody>
      </p:sp>
      <p:sp>
        <p:nvSpPr>
          <p:cNvPr id="12" name="Freeform 11"/>
          <p:cNvSpPr/>
          <p:nvPr userDrawn="1"/>
        </p:nvSpPr>
        <p:spPr>
          <a:xfrm>
            <a:off x="374059" y="1524756"/>
            <a:ext cx="1816066" cy="1822143"/>
          </a:xfrm>
          <a:custGeom>
            <a:avLst/>
            <a:gdLst>
              <a:gd name="connsiteX0" fmla="*/ 156044 w 2421421"/>
              <a:gd name="connsiteY0" fmla="*/ 375718 h 2429524"/>
              <a:gd name="connsiteX1" fmla="*/ 267051 w 2421421"/>
              <a:gd name="connsiteY1" fmla="*/ 375718 h 2429524"/>
              <a:gd name="connsiteX2" fmla="*/ 350307 w 2421421"/>
              <a:gd name="connsiteY2" fmla="*/ 384968 h 2429524"/>
              <a:gd name="connsiteX3" fmla="*/ 402964 w 2421421"/>
              <a:gd name="connsiteY3" fmla="*/ 411297 h 2429524"/>
              <a:gd name="connsiteX4" fmla="*/ 434274 w 2421421"/>
              <a:gd name="connsiteY4" fmla="*/ 453636 h 2429524"/>
              <a:gd name="connsiteX5" fmla="*/ 444948 w 2421421"/>
              <a:gd name="connsiteY5" fmla="*/ 510919 h 2429524"/>
              <a:gd name="connsiteX6" fmla="*/ 433918 w 2421421"/>
              <a:gd name="connsiteY6" fmla="*/ 565355 h 2429524"/>
              <a:gd name="connsiteX7" fmla="*/ 403320 w 2421421"/>
              <a:gd name="connsiteY7" fmla="*/ 605204 h 2429524"/>
              <a:gd name="connsiteX8" fmla="*/ 357067 w 2421421"/>
              <a:gd name="connsiteY8" fmla="*/ 629398 h 2429524"/>
              <a:gd name="connsiteX9" fmla="*/ 291245 w 2421421"/>
              <a:gd name="connsiteY9" fmla="*/ 637581 h 2429524"/>
              <a:gd name="connsiteX10" fmla="*/ 156044 w 2421421"/>
              <a:gd name="connsiteY10" fmla="*/ 637581 h 2429524"/>
              <a:gd name="connsiteX11" fmla="*/ 1020790 w 2421421"/>
              <a:gd name="connsiteY11" fmla="*/ 246285 h 2429524"/>
              <a:gd name="connsiteX12" fmla="*/ 2421421 w 2421421"/>
              <a:gd name="connsiteY12" fmla="*/ 1646916 h 2429524"/>
              <a:gd name="connsiteX13" fmla="*/ 2325052 w 2421421"/>
              <a:gd name="connsiteY13" fmla="*/ 1743285 h 2429524"/>
              <a:gd name="connsiteX14" fmla="*/ 1649216 w 2421421"/>
              <a:gd name="connsiteY14" fmla="*/ 2429524 h 2429524"/>
              <a:gd name="connsiteX15" fmla="*/ 344219 w 2421421"/>
              <a:gd name="connsiteY15" fmla="*/ 1124527 h 2429524"/>
              <a:gd name="connsiteX16" fmla="*/ 348981 w 2421421"/>
              <a:gd name="connsiteY16" fmla="*/ 1119766 h 2429524"/>
              <a:gd name="connsiteX17" fmla="*/ 0 w 2421421"/>
              <a:gd name="connsiteY17" fmla="*/ 770785 h 2429524"/>
              <a:gd name="connsiteX18" fmla="*/ 27959 w 2421421"/>
              <a:gd name="connsiteY18" fmla="*/ 780608 h 2429524"/>
              <a:gd name="connsiteX19" fmla="*/ 193038 w 2421421"/>
              <a:gd name="connsiteY19" fmla="*/ 780608 h 2429524"/>
              <a:gd name="connsiteX20" fmla="*/ 272744 w 2421421"/>
              <a:gd name="connsiteY20" fmla="*/ 780608 h 2429524"/>
              <a:gd name="connsiteX21" fmla="*/ 373433 w 2421421"/>
              <a:gd name="connsiteY21" fmla="*/ 773848 h 2429524"/>
              <a:gd name="connsiteX22" fmla="*/ 458468 w 2421421"/>
              <a:gd name="connsiteY22" fmla="*/ 752856 h 2429524"/>
              <a:gd name="connsiteX23" fmla="*/ 531405 w 2421421"/>
              <a:gd name="connsiteY23" fmla="*/ 716566 h 2429524"/>
              <a:gd name="connsiteX24" fmla="*/ 579987 w 2421421"/>
              <a:gd name="connsiteY24" fmla="*/ 671627 h 2429524"/>
              <a:gd name="connsiteX25" fmla="*/ 579987 w 2421421"/>
              <a:gd name="connsiteY25" fmla="*/ 888759 h 2429524"/>
              <a:gd name="connsiteX26" fmla="*/ 767846 w 2421421"/>
              <a:gd name="connsiteY26" fmla="*/ 700900 h 2429524"/>
              <a:gd name="connsiteX27" fmla="*/ 767846 w 2421421"/>
              <a:gd name="connsiteY27" fmla="*/ 374713 h 2429524"/>
              <a:gd name="connsiteX28" fmla="*/ 966004 w 2421421"/>
              <a:gd name="connsiteY28" fmla="*/ 374713 h 2429524"/>
              <a:gd name="connsiteX29" fmla="*/ 998399 w 2421421"/>
              <a:gd name="connsiteY29" fmla="*/ 374713 h 2429524"/>
              <a:gd name="connsiteX30" fmla="*/ 1010140 w 2421421"/>
              <a:gd name="connsiteY30" fmla="*/ 370443 h 2429524"/>
              <a:gd name="connsiteX31" fmla="*/ 1019035 w 2421421"/>
              <a:gd name="connsiteY31" fmla="*/ 357279 h 2429524"/>
              <a:gd name="connsiteX32" fmla="*/ 1024372 w 2421421"/>
              <a:gd name="connsiteY32" fmla="*/ 333796 h 2429524"/>
              <a:gd name="connsiteX33" fmla="*/ 1026151 w 2421421"/>
              <a:gd name="connsiteY33" fmla="*/ 298573 h 2429524"/>
              <a:gd name="connsiteX34" fmla="*/ 1024372 w 2421421"/>
              <a:gd name="connsiteY34" fmla="*/ 262282 h 2429524"/>
              <a:gd name="connsiteX35" fmla="*/ 156045 w 2421421"/>
              <a:gd name="connsiteY35" fmla="*/ 0 h 2429524"/>
              <a:gd name="connsiteX36" fmla="*/ 250686 w 2421421"/>
              <a:gd name="connsiteY36" fmla="*/ 0 h 2429524"/>
              <a:gd name="connsiteX37" fmla="*/ 320065 w 2421421"/>
              <a:gd name="connsiteY37" fmla="*/ 7827 h 2429524"/>
              <a:gd name="connsiteX38" fmla="*/ 363116 w 2421421"/>
              <a:gd name="connsiteY38" fmla="*/ 30242 h 2429524"/>
              <a:gd name="connsiteX39" fmla="*/ 388733 w 2421421"/>
              <a:gd name="connsiteY39" fmla="*/ 66889 h 2429524"/>
              <a:gd name="connsiteX40" fmla="*/ 397272 w 2421421"/>
              <a:gd name="connsiteY40" fmla="*/ 116700 h 2429524"/>
              <a:gd name="connsiteX41" fmla="*/ 389445 w 2421421"/>
              <a:gd name="connsiteY41" fmla="*/ 164020 h 2429524"/>
              <a:gd name="connsiteX42" fmla="*/ 365607 w 2421421"/>
              <a:gd name="connsiteY42" fmla="*/ 203157 h 2429524"/>
              <a:gd name="connsiteX43" fmla="*/ 325402 w 2421421"/>
              <a:gd name="connsiteY43" fmla="*/ 229486 h 2429524"/>
              <a:gd name="connsiteX44" fmla="*/ 260648 w 2421421"/>
              <a:gd name="connsiteY44" fmla="*/ 239092 h 2429524"/>
              <a:gd name="connsiteX45" fmla="*/ 156045 w 2421421"/>
              <a:gd name="connsiteY45" fmla="*/ 239092 h 2429524"/>
              <a:gd name="connsiteX0" fmla="*/ 156044 w 2421421"/>
              <a:gd name="connsiteY0" fmla="*/ 375718 h 2429524"/>
              <a:gd name="connsiteX1" fmla="*/ 267051 w 2421421"/>
              <a:gd name="connsiteY1" fmla="*/ 375718 h 2429524"/>
              <a:gd name="connsiteX2" fmla="*/ 350307 w 2421421"/>
              <a:gd name="connsiteY2" fmla="*/ 384968 h 2429524"/>
              <a:gd name="connsiteX3" fmla="*/ 402964 w 2421421"/>
              <a:gd name="connsiteY3" fmla="*/ 411297 h 2429524"/>
              <a:gd name="connsiteX4" fmla="*/ 434274 w 2421421"/>
              <a:gd name="connsiteY4" fmla="*/ 453636 h 2429524"/>
              <a:gd name="connsiteX5" fmla="*/ 444948 w 2421421"/>
              <a:gd name="connsiteY5" fmla="*/ 510919 h 2429524"/>
              <a:gd name="connsiteX6" fmla="*/ 433918 w 2421421"/>
              <a:gd name="connsiteY6" fmla="*/ 565355 h 2429524"/>
              <a:gd name="connsiteX7" fmla="*/ 403320 w 2421421"/>
              <a:gd name="connsiteY7" fmla="*/ 605204 h 2429524"/>
              <a:gd name="connsiteX8" fmla="*/ 357067 w 2421421"/>
              <a:gd name="connsiteY8" fmla="*/ 629398 h 2429524"/>
              <a:gd name="connsiteX9" fmla="*/ 291245 w 2421421"/>
              <a:gd name="connsiteY9" fmla="*/ 637581 h 2429524"/>
              <a:gd name="connsiteX10" fmla="*/ 156044 w 2421421"/>
              <a:gd name="connsiteY10" fmla="*/ 637581 h 2429524"/>
              <a:gd name="connsiteX11" fmla="*/ 156044 w 2421421"/>
              <a:gd name="connsiteY11" fmla="*/ 375718 h 2429524"/>
              <a:gd name="connsiteX12" fmla="*/ 1020790 w 2421421"/>
              <a:gd name="connsiteY12" fmla="*/ 246285 h 2429524"/>
              <a:gd name="connsiteX13" fmla="*/ 2421421 w 2421421"/>
              <a:gd name="connsiteY13" fmla="*/ 1646916 h 2429524"/>
              <a:gd name="connsiteX14" fmla="*/ 2325052 w 2421421"/>
              <a:gd name="connsiteY14" fmla="*/ 1743285 h 2429524"/>
              <a:gd name="connsiteX15" fmla="*/ 1649216 w 2421421"/>
              <a:gd name="connsiteY15" fmla="*/ 2429524 h 2429524"/>
              <a:gd name="connsiteX16" fmla="*/ 344219 w 2421421"/>
              <a:gd name="connsiteY16" fmla="*/ 1124527 h 2429524"/>
              <a:gd name="connsiteX17" fmla="*/ 0 w 2421421"/>
              <a:gd name="connsiteY17" fmla="*/ 770785 h 2429524"/>
              <a:gd name="connsiteX18" fmla="*/ 27959 w 2421421"/>
              <a:gd name="connsiteY18" fmla="*/ 780608 h 2429524"/>
              <a:gd name="connsiteX19" fmla="*/ 193038 w 2421421"/>
              <a:gd name="connsiteY19" fmla="*/ 780608 h 2429524"/>
              <a:gd name="connsiteX20" fmla="*/ 272744 w 2421421"/>
              <a:gd name="connsiteY20" fmla="*/ 780608 h 2429524"/>
              <a:gd name="connsiteX21" fmla="*/ 373433 w 2421421"/>
              <a:gd name="connsiteY21" fmla="*/ 773848 h 2429524"/>
              <a:gd name="connsiteX22" fmla="*/ 458468 w 2421421"/>
              <a:gd name="connsiteY22" fmla="*/ 752856 h 2429524"/>
              <a:gd name="connsiteX23" fmla="*/ 531405 w 2421421"/>
              <a:gd name="connsiteY23" fmla="*/ 716566 h 2429524"/>
              <a:gd name="connsiteX24" fmla="*/ 579987 w 2421421"/>
              <a:gd name="connsiteY24" fmla="*/ 671627 h 2429524"/>
              <a:gd name="connsiteX25" fmla="*/ 579987 w 2421421"/>
              <a:gd name="connsiteY25" fmla="*/ 888759 h 2429524"/>
              <a:gd name="connsiteX26" fmla="*/ 767846 w 2421421"/>
              <a:gd name="connsiteY26" fmla="*/ 700900 h 2429524"/>
              <a:gd name="connsiteX27" fmla="*/ 767846 w 2421421"/>
              <a:gd name="connsiteY27" fmla="*/ 374713 h 2429524"/>
              <a:gd name="connsiteX28" fmla="*/ 966004 w 2421421"/>
              <a:gd name="connsiteY28" fmla="*/ 374713 h 2429524"/>
              <a:gd name="connsiteX29" fmla="*/ 998399 w 2421421"/>
              <a:gd name="connsiteY29" fmla="*/ 374713 h 2429524"/>
              <a:gd name="connsiteX30" fmla="*/ 1010140 w 2421421"/>
              <a:gd name="connsiteY30" fmla="*/ 370443 h 2429524"/>
              <a:gd name="connsiteX31" fmla="*/ 1019035 w 2421421"/>
              <a:gd name="connsiteY31" fmla="*/ 357279 h 2429524"/>
              <a:gd name="connsiteX32" fmla="*/ 1024372 w 2421421"/>
              <a:gd name="connsiteY32" fmla="*/ 333796 h 2429524"/>
              <a:gd name="connsiteX33" fmla="*/ 1026151 w 2421421"/>
              <a:gd name="connsiteY33" fmla="*/ 298573 h 2429524"/>
              <a:gd name="connsiteX34" fmla="*/ 1024372 w 2421421"/>
              <a:gd name="connsiteY34" fmla="*/ 262282 h 2429524"/>
              <a:gd name="connsiteX35" fmla="*/ 1020790 w 2421421"/>
              <a:gd name="connsiteY35" fmla="*/ 246285 h 2429524"/>
              <a:gd name="connsiteX36" fmla="*/ 156045 w 2421421"/>
              <a:gd name="connsiteY36" fmla="*/ 0 h 2429524"/>
              <a:gd name="connsiteX37" fmla="*/ 250686 w 2421421"/>
              <a:gd name="connsiteY37" fmla="*/ 0 h 2429524"/>
              <a:gd name="connsiteX38" fmla="*/ 320065 w 2421421"/>
              <a:gd name="connsiteY38" fmla="*/ 7827 h 2429524"/>
              <a:gd name="connsiteX39" fmla="*/ 363116 w 2421421"/>
              <a:gd name="connsiteY39" fmla="*/ 30242 h 2429524"/>
              <a:gd name="connsiteX40" fmla="*/ 388733 w 2421421"/>
              <a:gd name="connsiteY40" fmla="*/ 66889 h 2429524"/>
              <a:gd name="connsiteX41" fmla="*/ 397272 w 2421421"/>
              <a:gd name="connsiteY41" fmla="*/ 116700 h 2429524"/>
              <a:gd name="connsiteX42" fmla="*/ 389445 w 2421421"/>
              <a:gd name="connsiteY42" fmla="*/ 164020 h 2429524"/>
              <a:gd name="connsiteX43" fmla="*/ 365607 w 2421421"/>
              <a:gd name="connsiteY43" fmla="*/ 203157 h 2429524"/>
              <a:gd name="connsiteX44" fmla="*/ 325402 w 2421421"/>
              <a:gd name="connsiteY44" fmla="*/ 229486 h 2429524"/>
              <a:gd name="connsiteX45" fmla="*/ 260648 w 2421421"/>
              <a:gd name="connsiteY45" fmla="*/ 239092 h 2429524"/>
              <a:gd name="connsiteX46" fmla="*/ 156045 w 2421421"/>
              <a:gd name="connsiteY46" fmla="*/ 239092 h 2429524"/>
              <a:gd name="connsiteX47" fmla="*/ 156045 w 2421421"/>
              <a:gd name="connsiteY47" fmla="*/ 0 h 2429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21421" h="2429524">
                <a:moveTo>
                  <a:pt x="156044" y="375718"/>
                </a:moveTo>
                <a:lnTo>
                  <a:pt x="267051" y="375718"/>
                </a:lnTo>
                <a:cubicBezTo>
                  <a:pt x="301207" y="375718"/>
                  <a:pt x="328959" y="378801"/>
                  <a:pt x="350307" y="384968"/>
                </a:cubicBezTo>
                <a:cubicBezTo>
                  <a:pt x="371654" y="391135"/>
                  <a:pt x="389207" y="399911"/>
                  <a:pt x="402964" y="411297"/>
                </a:cubicBezTo>
                <a:cubicBezTo>
                  <a:pt x="416721" y="422682"/>
                  <a:pt x="427158" y="436795"/>
                  <a:pt x="434274" y="453636"/>
                </a:cubicBezTo>
                <a:cubicBezTo>
                  <a:pt x="441390" y="470477"/>
                  <a:pt x="444948" y="489571"/>
                  <a:pt x="444948" y="510919"/>
                </a:cubicBezTo>
                <a:cubicBezTo>
                  <a:pt x="444948" y="531317"/>
                  <a:pt x="441271" y="549463"/>
                  <a:pt x="433918" y="565355"/>
                </a:cubicBezTo>
                <a:cubicBezTo>
                  <a:pt x="426565" y="581247"/>
                  <a:pt x="416366" y="594530"/>
                  <a:pt x="403320" y="605204"/>
                </a:cubicBezTo>
                <a:cubicBezTo>
                  <a:pt x="390274" y="615877"/>
                  <a:pt x="374856" y="623942"/>
                  <a:pt x="357067" y="629398"/>
                </a:cubicBezTo>
                <a:cubicBezTo>
                  <a:pt x="339277" y="634853"/>
                  <a:pt x="317337" y="637581"/>
                  <a:pt x="291245" y="637581"/>
                </a:cubicBezTo>
                <a:lnTo>
                  <a:pt x="156044" y="637581"/>
                </a:lnTo>
                <a:lnTo>
                  <a:pt x="156044" y="375718"/>
                </a:lnTo>
                <a:close/>
                <a:moveTo>
                  <a:pt x="1020790" y="246285"/>
                </a:moveTo>
                <a:lnTo>
                  <a:pt x="2421421" y="1646916"/>
                </a:lnTo>
                <a:lnTo>
                  <a:pt x="2325052" y="1743285"/>
                </a:lnTo>
                <a:lnTo>
                  <a:pt x="1649216" y="2429524"/>
                </a:lnTo>
                <a:lnTo>
                  <a:pt x="344219" y="1124527"/>
                </a:lnTo>
                <a:lnTo>
                  <a:pt x="0" y="770785"/>
                </a:lnTo>
                <a:lnTo>
                  <a:pt x="27959" y="780608"/>
                </a:lnTo>
                <a:lnTo>
                  <a:pt x="193038" y="780608"/>
                </a:lnTo>
                <a:lnTo>
                  <a:pt x="272744" y="780608"/>
                </a:lnTo>
                <a:cubicBezTo>
                  <a:pt x="309746" y="780608"/>
                  <a:pt x="343310" y="778355"/>
                  <a:pt x="373433" y="773848"/>
                </a:cubicBezTo>
                <a:cubicBezTo>
                  <a:pt x="403557" y="769341"/>
                  <a:pt x="431902" y="762344"/>
                  <a:pt x="458468" y="752856"/>
                </a:cubicBezTo>
                <a:cubicBezTo>
                  <a:pt x="485033" y="743369"/>
                  <a:pt x="509346" y="731272"/>
                  <a:pt x="531405" y="716566"/>
                </a:cubicBezTo>
                <a:lnTo>
                  <a:pt x="579987" y="671627"/>
                </a:lnTo>
                <a:lnTo>
                  <a:pt x="579987" y="888759"/>
                </a:lnTo>
                <a:lnTo>
                  <a:pt x="767846" y="700900"/>
                </a:lnTo>
                <a:lnTo>
                  <a:pt x="767846" y="374713"/>
                </a:lnTo>
                <a:lnTo>
                  <a:pt x="966004" y="374713"/>
                </a:lnTo>
                <a:lnTo>
                  <a:pt x="998399" y="374713"/>
                </a:lnTo>
                <a:cubicBezTo>
                  <a:pt x="1002668" y="374713"/>
                  <a:pt x="1006582" y="373289"/>
                  <a:pt x="1010140" y="370443"/>
                </a:cubicBezTo>
                <a:cubicBezTo>
                  <a:pt x="1013698" y="367597"/>
                  <a:pt x="1016663" y="363209"/>
                  <a:pt x="1019035" y="357279"/>
                </a:cubicBezTo>
                <a:cubicBezTo>
                  <a:pt x="1021407" y="351349"/>
                  <a:pt x="1023186" y="343521"/>
                  <a:pt x="1024372" y="333796"/>
                </a:cubicBezTo>
                <a:cubicBezTo>
                  <a:pt x="1025558" y="324071"/>
                  <a:pt x="1026151" y="312330"/>
                  <a:pt x="1026151" y="298573"/>
                </a:cubicBezTo>
                <a:cubicBezTo>
                  <a:pt x="1026151" y="284341"/>
                  <a:pt x="1025558" y="272244"/>
                  <a:pt x="1024372" y="262282"/>
                </a:cubicBezTo>
                <a:lnTo>
                  <a:pt x="1020790" y="246285"/>
                </a:lnTo>
                <a:close/>
                <a:moveTo>
                  <a:pt x="156045" y="0"/>
                </a:moveTo>
                <a:lnTo>
                  <a:pt x="250686" y="0"/>
                </a:lnTo>
                <a:cubicBezTo>
                  <a:pt x="279624" y="0"/>
                  <a:pt x="302750" y="2609"/>
                  <a:pt x="320065" y="7827"/>
                </a:cubicBezTo>
                <a:cubicBezTo>
                  <a:pt x="337381" y="13046"/>
                  <a:pt x="351731" y="20517"/>
                  <a:pt x="363116" y="30242"/>
                </a:cubicBezTo>
                <a:cubicBezTo>
                  <a:pt x="374502" y="39967"/>
                  <a:pt x="383041" y="52183"/>
                  <a:pt x="388733" y="66889"/>
                </a:cubicBezTo>
                <a:cubicBezTo>
                  <a:pt x="394426" y="81595"/>
                  <a:pt x="397272" y="98199"/>
                  <a:pt x="397272" y="116700"/>
                </a:cubicBezTo>
                <a:cubicBezTo>
                  <a:pt x="397272" y="133304"/>
                  <a:pt x="394663" y="149077"/>
                  <a:pt x="389445" y="164020"/>
                </a:cubicBezTo>
                <a:cubicBezTo>
                  <a:pt x="384227" y="178964"/>
                  <a:pt x="376281" y="192009"/>
                  <a:pt x="365607" y="203157"/>
                </a:cubicBezTo>
                <a:cubicBezTo>
                  <a:pt x="354933" y="214306"/>
                  <a:pt x="341532" y="223082"/>
                  <a:pt x="325402" y="229486"/>
                </a:cubicBezTo>
                <a:cubicBezTo>
                  <a:pt x="309273" y="235890"/>
                  <a:pt x="287688" y="239092"/>
                  <a:pt x="260648" y="239092"/>
                </a:cubicBezTo>
                <a:lnTo>
                  <a:pt x="156045" y="239092"/>
                </a:lnTo>
                <a:lnTo>
                  <a:pt x="156045" y="0"/>
                </a:lnTo>
                <a:close/>
              </a:path>
            </a:pathLst>
          </a:custGeom>
          <a:gradFill flip="none" rotWithShape="1">
            <a:gsLst>
              <a:gs pos="23000">
                <a:schemeClr val="bg1"/>
              </a:gs>
              <a:gs pos="72000">
                <a:schemeClr val="tx1">
                  <a:lumMod val="11000"/>
                  <a:lumOff val="89000"/>
                  <a:alpha val="63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13" dirty="0"/>
          </a:p>
        </p:txBody>
      </p:sp>
      <p:sp>
        <p:nvSpPr>
          <p:cNvPr id="13" name="Freeform 12"/>
          <p:cNvSpPr/>
          <p:nvPr userDrawn="1"/>
        </p:nvSpPr>
        <p:spPr>
          <a:xfrm>
            <a:off x="353400" y="1419620"/>
            <a:ext cx="790272" cy="965223"/>
          </a:xfrm>
          <a:custGeom>
            <a:avLst/>
            <a:gdLst/>
            <a:ahLst/>
            <a:cxnLst/>
            <a:rect l="l" t="t" r="r" b="b"/>
            <a:pathLst>
              <a:path w="1053696" h="1286964">
                <a:moveTo>
                  <a:pt x="183589" y="515899"/>
                </a:moveTo>
                <a:lnTo>
                  <a:pt x="183589" y="777762"/>
                </a:lnTo>
                <a:lnTo>
                  <a:pt x="318790" y="777762"/>
                </a:lnTo>
                <a:cubicBezTo>
                  <a:pt x="344882" y="777762"/>
                  <a:pt x="366822" y="775034"/>
                  <a:pt x="384612" y="769579"/>
                </a:cubicBezTo>
                <a:cubicBezTo>
                  <a:pt x="402401" y="764123"/>
                  <a:pt x="417819" y="756058"/>
                  <a:pt x="430865" y="745385"/>
                </a:cubicBezTo>
                <a:cubicBezTo>
                  <a:pt x="443911" y="734711"/>
                  <a:pt x="454110" y="721428"/>
                  <a:pt x="461463" y="705536"/>
                </a:cubicBezTo>
                <a:cubicBezTo>
                  <a:pt x="468816" y="689644"/>
                  <a:pt x="472493" y="671498"/>
                  <a:pt x="472493" y="651100"/>
                </a:cubicBezTo>
                <a:cubicBezTo>
                  <a:pt x="472493" y="629752"/>
                  <a:pt x="468935" y="610658"/>
                  <a:pt x="461819" y="593817"/>
                </a:cubicBezTo>
                <a:cubicBezTo>
                  <a:pt x="454703" y="576976"/>
                  <a:pt x="444266" y="562863"/>
                  <a:pt x="430509" y="551478"/>
                </a:cubicBezTo>
                <a:cubicBezTo>
                  <a:pt x="416752" y="540092"/>
                  <a:pt x="399199" y="531316"/>
                  <a:pt x="377852" y="525149"/>
                </a:cubicBezTo>
                <a:cubicBezTo>
                  <a:pt x="356504" y="518982"/>
                  <a:pt x="328752" y="515899"/>
                  <a:pt x="294596" y="515899"/>
                </a:cubicBezTo>
                <a:close/>
                <a:moveTo>
                  <a:pt x="183589" y="140182"/>
                </a:moveTo>
                <a:lnTo>
                  <a:pt x="183589" y="379274"/>
                </a:lnTo>
                <a:lnTo>
                  <a:pt x="288192" y="379274"/>
                </a:lnTo>
                <a:cubicBezTo>
                  <a:pt x="315232" y="379274"/>
                  <a:pt x="336817" y="376072"/>
                  <a:pt x="352946" y="369668"/>
                </a:cubicBezTo>
                <a:cubicBezTo>
                  <a:pt x="369076" y="363264"/>
                  <a:pt x="382477" y="354488"/>
                  <a:pt x="393151" y="343339"/>
                </a:cubicBezTo>
                <a:cubicBezTo>
                  <a:pt x="403825" y="332191"/>
                  <a:pt x="411771" y="319146"/>
                  <a:pt x="416989" y="304202"/>
                </a:cubicBezTo>
                <a:cubicBezTo>
                  <a:pt x="422207" y="289259"/>
                  <a:pt x="424816" y="273486"/>
                  <a:pt x="424816" y="256882"/>
                </a:cubicBezTo>
                <a:cubicBezTo>
                  <a:pt x="424816" y="238381"/>
                  <a:pt x="421970" y="221777"/>
                  <a:pt x="416277" y="207071"/>
                </a:cubicBezTo>
                <a:cubicBezTo>
                  <a:pt x="410585" y="192365"/>
                  <a:pt x="402046" y="180149"/>
                  <a:pt x="390660" y="170424"/>
                </a:cubicBezTo>
                <a:cubicBezTo>
                  <a:pt x="379275" y="160699"/>
                  <a:pt x="364925" y="153228"/>
                  <a:pt x="347609" y="148009"/>
                </a:cubicBezTo>
                <a:cubicBezTo>
                  <a:pt x="330294" y="142791"/>
                  <a:pt x="307168" y="140182"/>
                  <a:pt x="278230" y="140182"/>
                </a:cubicBezTo>
                <a:close/>
                <a:moveTo>
                  <a:pt x="55504" y="0"/>
                </a:moveTo>
                <a:lnTo>
                  <a:pt x="286769" y="0"/>
                </a:lnTo>
                <a:cubicBezTo>
                  <a:pt x="343221" y="0"/>
                  <a:pt x="391016" y="4744"/>
                  <a:pt x="430153" y="14231"/>
                </a:cubicBezTo>
                <a:cubicBezTo>
                  <a:pt x="469290" y="23719"/>
                  <a:pt x="502260" y="38070"/>
                  <a:pt x="529063" y="57282"/>
                </a:cubicBezTo>
                <a:cubicBezTo>
                  <a:pt x="555866" y="76495"/>
                  <a:pt x="576384" y="100808"/>
                  <a:pt x="590616" y="130220"/>
                </a:cubicBezTo>
                <a:cubicBezTo>
                  <a:pt x="604847" y="159632"/>
                  <a:pt x="611963" y="194262"/>
                  <a:pt x="611963" y="234111"/>
                </a:cubicBezTo>
                <a:cubicBezTo>
                  <a:pt x="611963" y="256407"/>
                  <a:pt x="609117" y="277399"/>
                  <a:pt x="603424" y="297086"/>
                </a:cubicBezTo>
                <a:cubicBezTo>
                  <a:pt x="597731" y="316774"/>
                  <a:pt x="589430" y="334682"/>
                  <a:pt x="578519" y="350811"/>
                </a:cubicBezTo>
                <a:lnTo>
                  <a:pt x="568073" y="361904"/>
                </a:lnTo>
                <a:lnTo>
                  <a:pt x="1025944" y="361904"/>
                </a:lnTo>
                <a:cubicBezTo>
                  <a:pt x="1030213" y="361904"/>
                  <a:pt x="1034127" y="363208"/>
                  <a:pt x="1037685" y="365818"/>
                </a:cubicBezTo>
                <a:cubicBezTo>
                  <a:pt x="1041243" y="368427"/>
                  <a:pt x="1044208" y="372696"/>
                  <a:pt x="1046580" y="378626"/>
                </a:cubicBezTo>
                <a:cubicBezTo>
                  <a:pt x="1048952" y="384556"/>
                  <a:pt x="1050731" y="392502"/>
                  <a:pt x="1051917" y="402464"/>
                </a:cubicBezTo>
                <a:cubicBezTo>
                  <a:pt x="1053103" y="412426"/>
                  <a:pt x="1053696" y="424523"/>
                  <a:pt x="1053696" y="438755"/>
                </a:cubicBezTo>
                <a:cubicBezTo>
                  <a:pt x="1053696" y="452512"/>
                  <a:pt x="1053103" y="464253"/>
                  <a:pt x="1051917" y="473978"/>
                </a:cubicBezTo>
                <a:cubicBezTo>
                  <a:pt x="1050731" y="483703"/>
                  <a:pt x="1048952" y="491531"/>
                  <a:pt x="1046580" y="497461"/>
                </a:cubicBezTo>
                <a:cubicBezTo>
                  <a:pt x="1044208" y="503391"/>
                  <a:pt x="1041243" y="507779"/>
                  <a:pt x="1037685" y="510625"/>
                </a:cubicBezTo>
                <a:cubicBezTo>
                  <a:pt x="1034127" y="513471"/>
                  <a:pt x="1030213" y="514895"/>
                  <a:pt x="1025944" y="514895"/>
                </a:cubicBezTo>
                <a:lnTo>
                  <a:pt x="795391" y="514895"/>
                </a:lnTo>
                <a:lnTo>
                  <a:pt x="795391" y="1257077"/>
                </a:lnTo>
                <a:cubicBezTo>
                  <a:pt x="795391" y="1261821"/>
                  <a:pt x="793849" y="1266091"/>
                  <a:pt x="790765" y="1269886"/>
                </a:cubicBezTo>
                <a:cubicBezTo>
                  <a:pt x="787682" y="1273681"/>
                  <a:pt x="782582" y="1276764"/>
                  <a:pt x="775466" y="1279136"/>
                </a:cubicBezTo>
                <a:cubicBezTo>
                  <a:pt x="768350" y="1281508"/>
                  <a:pt x="758744" y="1283406"/>
                  <a:pt x="746647" y="1284829"/>
                </a:cubicBezTo>
                <a:cubicBezTo>
                  <a:pt x="734550" y="1286252"/>
                  <a:pt x="719488" y="1286964"/>
                  <a:pt x="701461" y="1286964"/>
                </a:cubicBezTo>
                <a:cubicBezTo>
                  <a:pt x="683435" y="1286964"/>
                  <a:pt x="668373" y="1286252"/>
                  <a:pt x="656276" y="1284829"/>
                </a:cubicBezTo>
                <a:cubicBezTo>
                  <a:pt x="644179" y="1283406"/>
                  <a:pt x="634572" y="1281508"/>
                  <a:pt x="627457" y="1279136"/>
                </a:cubicBezTo>
                <a:cubicBezTo>
                  <a:pt x="620341" y="1276764"/>
                  <a:pt x="615241" y="1273681"/>
                  <a:pt x="612158" y="1269886"/>
                </a:cubicBezTo>
                <a:cubicBezTo>
                  <a:pt x="609074" y="1266091"/>
                  <a:pt x="607532" y="1261821"/>
                  <a:pt x="607532" y="1257077"/>
                </a:cubicBezTo>
                <a:lnTo>
                  <a:pt x="607532" y="811809"/>
                </a:lnTo>
                <a:lnTo>
                  <a:pt x="558950" y="856748"/>
                </a:lnTo>
                <a:cubicBezTo>
                  <a:pt x="536891" y="871454"/>
                  <a:pt x="512578" y="883551"/>
                  <a:pt x="486013" y="893038"/>
                </a:cubicBezTo>
                <a:cubicBezTo>
                  <a:pt x="459447" y="902526"/>
                  <a:pt x="431102" y="909523"/>
                  <a:pt x="400978" y="914030"/>
                </a:cubicBezTo>
                <a:cubicBezTo>
                  <a:pt x="370855" y="918537"/>
                  <a:pt x="337291" y="920790"/>
                  <a:pt x="300289" y="920790"/>
                </a:cubicBezTo>
                <a:lnTo>
                  <a:pt x="55504" y="920790"/>
                </a:lnTo>
                <a:cubicBezTo>
                  <a:pt x="39849" y="920790"/>
                  <a:pt x="26685" y="916165"/>
                  <a:pt x="16011" y="906914"/>
                </a:cubicBezTo>
                <a:cubicBezTo>
                  <a:pt x="5337" y="897664"/>
                  <a:pt x="0" y="882602"/>
                  <a:pt x="0" y="861729"/>
                </a:cubicBezTo>
                <a:lnTo>
                  <a:pt x="0" y="59061"/>
                </a:lnTo>
                <a:cubicBezTo>
                  <a:pt x="0" y="38188"/>
                  <a:pt x="5337" y="23126"/>
                  <a:pt x="16011" y="13876"/>
                </a:cubicBezTo>
                <a:cubicBezTo>
                  <a:pt x="26685" y="4625"/>
                  <a:pt x="39849" y="0"/>
                  <a:pt x="55504" y="0"/>
                </a:cubicBezTo>
                <a:close/>
              </a:path>
            </a:pathLst>
          </a:custGeom>
          <a:solidFill>
            <a:srgbClr val="2E2828"/>
          </a:solidFill>
          <a:ln>
            <a:noFill/>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lvl="0"/>
            <a:endParaRPr lang="en-US" sz="8625" b="1" dirty="0"/>
          </a:p>
        </p:txBody>
      </p:sp>
      <p:sp>
        <p:nvSpPr>
          <p:cNvPr id="2" name="Title 1"/>
          <p:cNvSpPr>
            <a:spLocks noGrp="1"/>
          </p:cNvSpPr>
          <p:nvPr>
            <p:ph type="ctrTitle"/>
          </p:nvPr>
        </p:nvSpPr>
        <p:spPr>
          <a:xfrm>
            <a:off x="89502" y="2186584"/>
            <a:ext cx="3240360" cy="1790700"/>
          </a:xfrm>
        </p:spPr>
        <p:txBody>
          <a:bodyPr vert="horz" lIns="91440" tIns="45720" rIns="91440" bIns="45720" rtlCol="0" anchor="b">
            <a:normAutofit/>
          </a:bodyPr>
          <a:lstStyle>
            <a:lvl1pPr>
              <a:defRPr lang="en-US">
                <a:solidFill>
                  <a:srgbClr val="2E2828"/>
                </a:solidFill>
              </a:defRPr>
            </a:lvl1pPr>
          </a:lstStyle>
          <a:p>
            <a:pPr marL="0" lvl="0"/>
            <a:r>
              <a:rPr lang="en-US"/>
              <a:t>Click to edit Master title style</a:t>
            </a:r>
          </a:p>
        </p:txBody>
      </p:sp>
      <p:sp>
        <p:nvSpPr>
          <p:cNvPr id="3" name="Subtitle 2"/>
          <p:cNvSpPr>
            <a:spLocks noGrp="1"/>
          </p:cNvSpPr>
          <p:nvPr>
            <p:ph type="subTitle" idx="1"/>
          </p:nvPr>
        </p:nvSpPr>
        <p:spPr>
          <a:xfrm>
            <a:off x="89502" y="3997525"/>
            <a:ext cx="3240360" cy="679925"/>
          </a:xfrm>
        </p:spPr>
        <p:txBody>
          <a:bodyPr vert="horz" lIns="91440" tIns="45720" rIns="91440" bIns="45720" rtlCol="0">
            <a:normAutofit/>
          </a:bodyPr>
          <a:lstStyle>
            <a:lvl1pPr>
              <a:defRPr lang="en-US" sz="1500">
                <a:solidFill>
                  <a:srgbClr val="B38B68"/>
                </a:solidFill>
              </a:defRPr>
            </a:lvl1pPr>
          </a:lstStyle>
          <a:p>
            <a:pPr marL="0" lvl="0" indent="0">
              <a:buNone/>
            </a:pPr>
            <a:r>
              <a:rPr lang="en-US" dirty="0"/>
              <a:t>Click to edit Master subtitle style</a:t>
            </a:r>
          </a:p>
        </p:txBody>
      </p:sp>
      <p:sp>
        <p:nvSpPr>
          <p:cNvPr id="4" name="Date Placeholder 3"/>
          <p:cNvSpPr>
            <a:spLocks noGrp="1"/>
          </p:cNvSpPr>
          <p:nvPr>
            <p:ph type="dt" sz="half" idx="10"/>
          </p:nvPr>
        </p:nvSpPr>
        <p:spPr>
          <a:xfrm>
            <a:off x="86002" y="4767263"/>
            <a:ext cx="1057670" cy="273844"/>
          </a:xfrm>
        </p:spPr>
        <p:txBody>
          <a:bodyPr/>
          <a:lstStyle/>
          <a:p>
            <a:fld id="{1B94E2D5-6837-445E-B623-7F92FCF6CC71}" type="datetimeFigureOut">
              <a:rPr lang="en-US" smtClean="0"/>
              <a:pPr/>
              <a:t>7/9/2024</a:t>
            </a:fld>
            <a:endParaRPr lang="en-US"/>
          </a:p>
        </p:txBody>
      </p:sp>
      <p:sp>
        <p:nvSpPr>
          <p:cNvPr id="5" name="Footer Placeholder 4"/>
          <p:cNvSpPr>
            <a:spLocks noGrp="1"/>
          </p:cNvSpPr>
          <p:nvPr>
            <p:ph type="ftr" sz="quarter" idx="11"/>
          </p:nvPr>
        </p:nvSpPr>
        <p:spPr>
          <a:xfrm>
            <a:off x="1533842" y="4767263"/>
            <a:ext cx="3086100" cy="273844"/>
          </a:xfrm>
        </p:spPr>
        <p:txBody>
          <a:bodyPr/>
          <a:lstStyle>
            <a:lvl1pPr algn="r">
              <a:defRPr/>
            </a:lvl1pPr>
          </a:lstStyle>
          <a:p>
            <a:endParaRPr lang="en-US"/>
          </a:p>
        </p:txBody>
      </p:sp>
    </p:spTree>
    <p:extLst>
      <p:ext uri="{BB962C8B-B14F-4D97-AF65-F5344CB8AC3E}">
        <p14:creationId xmlns:p14="http://schemas.microsoft.com/office/powerpoint/2010/main" val="85686161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usiness2 -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273844"/>
            <a:ext cx="76200" cy="994172"/>
          </a:xfrm>
          <a:prstGeom prst="rect">
            <a:avLst/>
          </a:prstGeom>
          <a:solidFill>
            <a:srgbClr val="B38B68"/>
          </a:solidFill>
          <a:ln>
            <a:noFill/>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endParaRPr lang="en-US" sz="8625" b="1">
              <a:solidFill>
                <a:schemeClr val="tx1"/>
              </a:solidFill>
            </a:endParaRPr>
          </a:p>
        </p:txBody>
      </p:sp>
      <p:sp>
        <p:nvSpPr>
          <p:cNvPr id="10" name="Freeform 9"/>
          <p:cNvSpPr/>
          <p:nvPr userDrawn="1"/>
        </p:nvSpPr>
        <p:spPr>
          <a:xfrm>
            <a:off x="0" y="4810125"/>
            <a:ext cx="9144000" cy="333375"/>
          </a:xfrm>
          <a:custGeom>
            <a:avLst/>
            <a:gdLst>
              <a:gd name="connsiteX0" fmla="*/ 11544300 w 12192000"/>
              <a:gd name="connsiteY0" fmla="*/ 0 h 444500"/>
              <a:gd name="connsiteX1" fmla="*/ 12192000 w 12192000"/>
              <a:gd name="connsiteY1" fmla="*/ 0 h 444500"/>
              <a:gd name="connsiteX2" fmla="*/ 12192000 w 12192000"/>
              <a:gd name="connsiteY2" fmla="*/ 444500 h 444500"/>
              <a:gd name="connsiteX3" fmla="*/ 11286490 w 12192000"/>
              <a:gd name="connsiteY3" fmla="*/ 444500 h 444500"/>
              <a:gd name="connsiteX4" fmla="*/ 0 w 12192000"/>
              <a:gd name="connsiteY4" fmla="*/ 0 h 444500"/>
              <a:gd name="connsiteX5" fmla="*/ 10718800 w 12192000"/>
              <a:gd name="connsiteY5" fmla="*/ 0 h 444500"/>
              <a:gd name="connsiteX6" fmla="*/ 10976610 w 12192000"/>
              <a:gd name="connsiteY6" fmla="*/ 444500 h 444500"/>
              <a:gd name="connsiteX7" fmla="*/ 0 w 12192000"/>
              <a:gd name="connsiteY7" fmla="*/ 444500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44500">
                <a:moveTo>
                  <a:pt x="11544300" y="0"/>
                </a:moveTo>
                <a:lnTo>
                  <a:pt x="12192000" y="0"/>
                </a:lnTo>
                <a:lnTo>
                  <a:pt x="12192000" y="444500"/>
                </a:lnTo>
                <a:lnTo>
                  <a:pt x="11286490" y="444500"/>
                </a:lnTo>
                <a:close/>
                <a:moveTo>
                  <a:pt x="0" y="0"/>
                </a:moveTo>
                <a:lnTo>
                  <a:pt x="10718800" y="0"/>
                </a:lnTo>
                <a:lnTo>
                  <a:pt x="10976610" y="444500"/>
                </a:lnTo>
                <a:lnTo>
                  <a:pt x="0" y="444500"/>
                </a:lnTo>
                <a:close/>
              </a:path>
            </a:pathLst>
          </a:custGeom>
          <a:solidFill>
            <a:srgbClr val="B38B68"/>
          </a:solidFill>
          <a:ln>
            <a:noFill/>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endParaRPr lang="en-US" sz="8625" b="1">
              <a:solidFill>
                <a:schemeClr val="tx1"/>
              </a:solidFill>
            </a:endParaRPr>
          </a:p>
        </p:txBody>
      </p:sp>
      <p:sp>
        <p:nvSpPr>
          <p:cNvPr id="4" name="Date Placeholder 3"/>
          <p:cNvSpPr>
            <a:spLocks noGrp="1"/>
          </p:cNvSpPr>
          <p:nvPr>
            <p:ph type="dt" sz="half" idx="10"/>
          </p:nvPr>
        </p:nvSpPr>
        <p:spPr>
          <a:xfrm>
            <a:off x="628650" y="4839891"/>
            <a:ext cx="1621092" cy="273844"/>
          </a:xfrm>
        </p:spPr>
        <p:txBody>
          <a:bodyPr/>
          <a:lstStyle>
            <a:lvl1pPr>
              <a:defRPr>
                <a:solidFill>
                  <a:schemeClr val="bg1"/>
                </a:solidFill>
              </a:defRPr>
            </a:lvl1pPr>
          </a:lstStyle>
          <a:p>
            <a:fld id="{1B94E2D5-6837-445E-B623-7F92FCF6CC71}" type="datetimeFigureOut">
              <a:rPr lang="en-US" smtClean="0"/>
              <a:pPr/>
              <a:t>7/9/2024</a:t>
            </a:fld>
            <a:endParaRPr lang="en-US"/>
          </a:p>
        </p:txBody>
      </p:sp>
      <p:sp>
        <p:nvSpPr>
          <p:cNvPr id="5" name="Footer Placeholder 4"/>
          <p:cNvSpPr>
            <a:spLocks noGrp="1"/>
          </p:cNvSpPr>
          <p:nvPr>
            <p:ph type="ftr" sz="quarter" idx="11"/>
          </p:nvPr>
        </p:nvSpPr>
        <p:spPr>
          <a:xfrm>
            <a:off x="2531334" y="4839891"/>
            <a:ext cx="4081332" cy="273844"/>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028384" y="4839891"/>
            <a:ext cx="432960" cy="273844"/>
          </a:xfrm>
        </p:spPr>
        <p:txBody>
          <a:bodyPr/>
          <a:lstStyle>
            <a:lvl1pPr>
              <a:defRPr>
                <a:solidFill>
                  <a:srgbClr val="B38B68"/>
                </a:solidFill>
              </a:defRPr>
            </a:lvl1pPr>
          </a:lstStyle>
          <a:p>
            <a:fld id="{06F1C346-55E7-4194-832C-73081165A428}" type="slidenum">
              <a:rPr lang="en-US" smtClean="0"/>
              <a:pPr/>
              <a:t>‹#›</a:t>
            </a:fld>
            <a:endParaRPr lang="en-US" dirty="0"/>
          </a:p>
        </p:txBody>
      </p:sp>
    </p:spTree>
    <p:extLst>
      <p:ext uri="{BB962C8B-B14F-4D97-AF65-F5344CB8AC3E}">
        <p14:creationId xmlns:p14="http://schemas.microsoft.com/office/powerpoint/2010/main" val="9570035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Business2 - Title and Content (dark)">
    <p:bg>
      <p:bgPr>
        <a:solidFill>
          <a:srgbClr val="B38B6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273844"/>
            <a:ext cx="76200" cy="994172"/>
          </a:xfrm>
          <a:prstGeom prst="rect">
            <a:avLst/>
          </a:prstGeom>
          <a:solidFill>
            <a:schemeClr val="bg1"/>
          </a:solidFill>
          <a:ln>
            <a:noFill/>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endParaRPr lang="en-US" sz="8625" b="1">
              <a:solidFill>
                <a:schemeClr val="tx1"/>
              </a:solidFill>
            </a:endParaRPr>
          </a:p>
        </p:txBody>
      </p:sp>
      <p:sp>
        <p:nvSpPr>
          <p:cNvPr id="10" name="Freeform 9"/>
          <p:cNvSpPr/>
          <p:nvPr userDrawn="1"/>
        </p:nvSpPr>
        <p:spPr>
          <a:xfrm>
            <a:off x="0" y="4810125"/>
            <a:ext cx="9144000" cy="333375"/>
          </a:xfrm>
          <a:custGeom>
            <a:avLst/>
            <a:gdLst>
              <a:gd name="connsiteX0" fmla="*/ 11544300 w 12192000"/>
              <a:gd name="connsiteY0" fmla="*/ 0 h 444500"/>
              <a:gd name="connsiteX1" fmla="*/ 12192000 w 12192000"/>
              <a:gd name="connsiteY1" fmla="*/ 0 h 444500"/>
              <a:gd name="connsiteX2" fmla="*/ 12192000 w 12192000"/>
              <a:gd name="connsiteY2" fmla="*/ 444500 h 444500"/>
              <a:gd name="connsiteX3" fmla="*/ 11286490 w 12192000"/>
              <a:gd name="connsiteY3" fmla="*/ 444500 h 444500"/>
              <a:gd name="connsiteX4" fmla="*/ 0 w 12192000"/>
              <a:gd name="connsiteY4" fmla="*/ 0 h 444500"/>
              <a:gd name="connsiteX5" fmla="*/ 10718800 w 12192000"/>
              <a:gd name="connsiteY5" fmla="*/ 0 h 444500"/>
              <a:gd name="connsiteX6" fmla="*/ 10976610 w 12192000"/>
              <a:gd name="connsiteY6" fmla="*/ 444500 h 444500"/>
              <a:gd name="connsiteX7" fmla="*/ 0 w 12192000"/>
              <a:gd name="connsiteY7" fmla="*/ 444500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44500">
                <a:moveTo>
                  <a:pt x="11544300" y="0"/>
                </a:moveTo>
                <a:lnTo>
                  <a:pt x="12192000" y="0"/>
                </a:lnTo>
                <a:lnTo>
                  <a:pt x="12192000" y="444500"/>
                </a:lnTo>
                <a:lnTo>
                  <a:pt x="11286490" y="444500"/>
                </a:lnTo>
                <a:close/>
                <a:moveTo>
                  <a:pt x="0" y="0"/>
                </a:moveTo>
                <a:lnTo>
                  <a:pt x="10718800" y="0"/>
                </a:lnTo>
                <a:lnTo>
                  <a:pt x="10976610" y="444500"/>
                </a:lnTo>
                <a:lnTo>
                  <a:pt x="0" y="444500"/>
                </a:lnTo>
                <a:close/>
              </a:path>
            </a:pathLst>
          </a:custGeom>
          <a:solidFill>
            <a:schemeClr val="bg1"/>
          </a:solidFill>
          <a:ln>
            <a:noFill/>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endParaRPr lang="en-US" sz="8625" b="1">
              <a:solidFill>
                <a:schemeClr val="tx1"/>
              </a:solidFill>
            </a:endParaRPr>
          </a:p>
        </p:txBody>
      </p:sp>
      <p:sp>
        <p:nvSpPr>
          <p:cNvPr id="4" name="Date Placeholder 3"/>
          <p:cNvSpPr>
            <a:spLocks noGrp="1"/>
          </p:cNvSpPr>
          <p:nvPr>
            <p:ph type="dt" sz="half" idx="10"/>
          </p:nvPr>
        </p:nvSpPr>
        <p:spPr>
          <a:xfrm>
            <a:off x="628650" y="4839891"/>
            <a:ext cx="1621092" cy="273844"/>
          </a:xfrm>
        </p:spPr>
        <p:txBody>
          <a:bodyPr/>
          <a:lstStyle>
            <a:lvl1pPr>
              <a:defRPr>
                <a:solidFill>
                  <a:srgbClr val="B38B68"/>
                </a:solidFill>
              </a:defRPr>
            </a:lvl1pPr>
          </a:lstStyle>
          <a:p>
            <a:fld id="{1B94E2D5-6837-445E-B623-7F92FCF6CC71}" type="datetimeFigureOut">
              <a:rPr lang="en-US" smtClean="0"/>
              <a:pPr/>
              <a:t>7/9/2024</a:t>
            </a:fld>
            <a:endParaRPr lang="en-US"/>
          </a:p>
        </p:txBody>
      </p:sp>
      <p:sp>
        <p:nvSpPr>
          <p:cNvPr id="5" name="Footer Placeholder 4"/>
          <p:cNvSpPr>
            <a:spLocks noGrp="1"/>
          </p:cNvSpPr>
          <p:nvPr>
            <p:ph type="ftr" sz="quarter" idx="11"/>
          </p:nvPr>
        </p:nvSpPr>
        <p:spPr>
          <a:xfrm>
            <a:off x="2531334" y="4839891"/>
            <a:ext cx="4081332" cy="273844"/>
          </a:xfrm>
        </p:spPr>
        <p:txBody>
          <a:bodyPr/>
          <a:lstStyle>
            <a:lvl1pPr>
              <a:defRPr>
                <a:solidFill>
                  <a:srgbClr val="B38B68"/>
                </a:solidFill>
              </a:defRPr>
            </a:lvl1pPr>
          </a:lstStyle>
          <a:p>
            <a:endParaRPr lang="en-US"/>
          </a:p>
        </p:txBody>
      </p:sp>
      <p:sp>
        <p:nvSpPr>
          <p:cNvPr id="6" name="Slide Number Placeholder 5"/>
          <p:cNvSpPr>
            <a:spLocks noGrp="1"/>
          </p:cNvSpPr>
          <p:nvPr>
            <p:ph type="sldNum" sz="quarter" idx="12"/>
          </p:nvPr>
        </p:nvSpPr>
        <p:spPr>
          <a:xfrm>
            <a:off x="8028384" y="4839891"/>
            <a:ext cx="432960" cy="273844"/>
          </a:xfrm>
        </p:spPr>
        <p:txBody>
          <a:bodyPr/>
          <a:lstStyle>
            <a:lvl1pPr>
              <a:defRPr>
                <a:solidFill>
                  <a:schemeClr val="bg1"/>
                </a:solidFill>
              </a:defRPr>
            </a:lvl1pPr>
          </a:lstStyle>
          <a:p>
            <a:fld id="{06F1C346-55E7-4194-832C-73081165A428}" type="slidenum">
              <a:rPr lang="en-US" smtClean="0"/>
              <a:pPr/>
              <a:t>‹#›</a:t>
            </a:fld>
            <a:endParaRPr lang="en-US" dirty="0"/>
          </a:p>
        </p:txBody>
      </p:sp>
    </p:spTree>
    <p:extLst>
      <p:ext uri="{BB962C8B-B14F-4D97-AF65-F5344CB8AC3E}">
        <p14:creationId xmlns:p14="http://schemas.microsoft.com/office/powerpoint/2010/main" val="28356362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usiness3 - 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50222" y="1"/>
            <a:ext cx="8093779" cy="5143500"/>
          </a:xfrm>
          <a:prstGeom prst="rect">
            <a:avLst/>
          </a:prstGeom>
        </p:spPr>
      </p:pic>
      <p:sp>
        <p:nvSpPr>
          <p:cNvPr id="18" name="Freeform 17"/>
          <p:cNvSpPr/>
          <p:nvPr userDrawn="1"/>
        </p:nvSpPr>
        <p:spPr>
          <a:xfrm rot="19340334">
            <a:off x="2646466" y="-953716"/>
            <a:ext cx="717343" cy="7050932"/>
          </a:xfrm>
          <a:custGeom>
            <a:avLst/>
            <a:gdLst>
              <a:gd name="connsiteX0" fmla="*/ 956457 w 956457"/>
              <a:gd name="connsiteY0" fmla="*/ 738197 h 9401242"/>
              <a:gd name="connsiteX1" fmla="*/ 956457 w 956457"/>
              <a:gd name="connsiteY1" fmla="*/ 9401242 h 9401242"/>
              <a:gd name="connsiteX2" fmla="*/ 0 w 956457"/>
              <a:gd name="connsiteY2" fmla="*/ 8663045 h 9401242"/>
              <a:gd name="connsiteX3" fmla="*/ 0 w 956457"/>
              <a:gd name="connsiteY3" fmla="*/ 0 h 9401242"/>
            </a:gdLst>
            <a:ahLst/>
            <a:cxnLst>
              <a:cxn ang="0">
                <a:pos x="connsiteX0" y="connsiteY0"/>
              </a:cxn>
              <a:cxn ang="0">
                <a:pos x="connsiteX1" y="connsiteY1"/>
              </a:cxn>
              <a:cxn ang="0">
                <a:pos x="connsiteX2" y="connsiteY2"/>
              </a:cxn>
              <a:cxn ang="0">
                <a:pos x="connsiteX3" y="connsiteY3"/>
              </a:cxn>
            </a:cxnLst>
            <a:rect l="l" t="t" r="r" b="b"/>
            <a:pathLst>
              <a:path w="956457" h="9401242">
                <a:moveTo>
                  <a:pt x="956457" y="738197"/>
                </a:moveTo>
                <a:lnTo>
                  <a:pt x="956457" y="9401242"/>
                </a:lnTo>
                <a:lnTo>
                  <a:pt x="0" y="8663045"/>
                </a:lnTo>
                <a:lnTo>
                  <a:pt x="0" y="0"/>
                </a:lnTo>
                <a:close/>
              </a:path>
            </a:pathLst>
          </a:custGeom>
          <a:gradFill flip="none" rotWithShape="1">
            <a:gsLst>
              <a:gs pos="95000">
                <a:srgbClr val="676464"/>
              </a:gs>
              <a:gs pos="0">
                <a:schemeClr val="bg2">
                  <a:lumMod val="50000"/>
                  <a:alpha val="0"/>
                </a:schemeClr>
              </a:gs>
              <a:gs pos="100000">
                <a:schemeClr val="tx1">
                  <a:lumMod val="68000"/>
                  <a:lumOff val="32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13"/>
          </a:p>
        </p:txBody>
      </p:sp>
      <p:sp>
        <p:nvSpPr>
          <p:cNvPr id="14" name="Freeform 13"/>
          <p:cNvSpPr/>
          <p:nvPr userDrawn="1"/>
        </p:nvSpPr>
        <p:spPr>
          <a:xfrm>
            <a:off x="0" y="1"/>
            <a:ext cx="5053013" cy="5143499"/>
          </a:xfrm>
          <a:custGeom>
            <a:avLst/>
            <a:gdLst>
              <a:gd name="connsiteX0" fmla="*/ 0 w 6737350"/>
              <a:gd name="connsiteY0" fmla="*/ 0 h 6857999"/>
              <a:gd name="connsiteX1" fmla="*/ 1416050 w 6737350"/>
              <a:gd name="connsiteY1" fmla="*/ 0 h 6857999"/>
              <a:gd name="connsiteX2" fmla="*/ 6737350 w 6737350"/>
              <a:gd name="connsiteY2" fmla="*/ 6857999 h 6857999"/>
              <a:gd name="connsiteX3" fmla="*/ 1416050 w 6737350"/>
              <a:gd name="connsiteY3" fmla="*/ 6857999 h 6857999"/>
              <a:gd name="connsiteX4" fmla="*/ 0 w 6737350"/>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7350" h="6857999">
                <a:moveTo>
                  <a:pt x="0" y="0"/>
                </a:moveTo>
                <a:lnTo>
                  <a:pt x="1416050" y="0"/>
                </a:lnTo>
                <a:lnTo>
                  <a:pt x="6737350" y="6857999"/>
                </a:lnTo>
                <a:lnTo>
                  <a:pt x="1416050" y="6857999"/>
                </a:lnTo>
                <a:lnTo>
                  <a:pt x="0" y="6857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a:p>
        </p:txBody>
      </p:sp>
      <p:sp>
        <p:nvSpPr>
          <p:cNvPr id="12" name="Freeform 11"/>
          <p:cNvSpPr/>
          <p:nvPr userDrawn="1"/>
        </p:nvSpPr>
        <p:spPr>
          <a:xfrm>
            <a:off x="374059" y="1524756"/>
            <a:ext cx="1816066" cy="1822143"/>
          </a:xfrm>
          <a:custGeom>
            <a:avLst/>
            <a:gdLst>
              <a:gd name="connsiteX0" fmla="*/ 156044 w 2421421"/>
              <a:gd name="connsiteY0" fmla="*/ 375718 h 2429524"/>
              <a:gd name="connsiteX1" fmla="*/ 267051 w 2421421"/>
              <a:gd name="connsiteY1" fmla="*/ 375718 h 2429524"/>
              <a:gd name="connsiteX2" fmla="*/ 350307 w 2421421"/>
              <a:gd name="connsiteY2" fmla="*/ 384968 h 2429524"/>
              <a:gd name="connsiteX3" fmla="*/ 402964 w 2421421"/>
              <a:gd name="connsiteY3" fmla="*/ 411297 h 2429524"/>
              <a:gd name="connsiteX4" fmla="*/ 434274 w 2421421"/>
              <a:gd name="connsiteY4" fmla="*/ 453636 h 2429524"/>
              <a:gd name="connsiteX5" fmla="*/ 444948 w 2421421"/>
              <a:gd name="connsiteY5" fmla="*/ 510919 h 2429524"/>
              <a:gd name="connsiteX6" fmla="*/ 433918 w 2421421"/>
              <a:gd name="connsiteY6" fmla="*/ 565355 h 2429524"/>
              <a:gd name="connsiteX7" fmla="*/ 403320 w 2421421"/>
              <a:gd name="connsiteY7" fmla="*/ 605204 h 2429524"/>
              <a:gd name="connsiteX8" fmla="*/ 357067 w 2421421"/>
              <a:gd name="connsiteY8" fmla="*/ 629398 h 2429524"/>
              <a:gd name="connsiteX9" fmla="*/ 291245 w 2421421"/>
              <a:gd name="connsiteY9" fmla="*/ 637581 h 2429524"/>
              <a:gd name="connsiteX10" fmla="*/ 156044 w 2421421"/>
              <a:gd name="connsiteY10" fmla="*/ 637581 h 2429524"/>
              <a:gd name="connsiteX11" fmla="*/ 1020790 w 2421421"/>
              <a:gd name="connsiteY11" fmla="*/ 246285 h 2429524"/>
              <a:gd name="connsiteX12" fmla="*/ 2421421 w 2421421"/>
              <a:gd name="connsiteY12" fmla="*/ 1646916 h 2429524"/>
              <a:gd name="connsiteX13" fmla="*/ 2325052 w 2421421"/>
              <a:gd name="connsiteY13" fmla="*/ 1743285 h 2429524"/>
              <a:gd name="connsiteX14" fmla="*/ 1649216 w 2421421"/>
              <a:gd name="connsiteY14" fmla="*/ 2429524 h 2429524"/>
              <a:gd name="connsiteX15" fmla="*/ 344219 w 2421421"/>
              <a:gd name="connsiteY15" fmla="*/ 1124527 h 2429524"/>
              <a:gd name="connsiteX16" fmla="*/ 348981 w 2421421"/>
              <a:gd name="connsiteY16" fmla="*/ 1119766 h 2429524"/>
              <a:gd name="connsiteX17" fmla="*/ 0 w 2421421"/>
              <a:gd name="connsiteY17" fmla="*/ 770785 h 2429524"/>
              <a:gd name="connsiteX18" fmla="*/ 27959 w 2421421"/>
              <a:gd name="connsiteY18" fmla="*/ 780608 h 2429524"/>
              <a:gd name="connsiteX19" fmla="*/ 193038 w 2421421"/>
              <a:gd name="connsiteY19" fmla="*/ 780608 h 2429524"/>
              <a:gd name="connsiteX20" fmla="*/ 272744 w 2421421"/>
              <a:gd name="connsiteY20" fmla="*/ 780608 h 2429524"/>
              <a:gd name="connsiteX21" fmla="*/ 373433 w 2421421"/>
              <a:gd name="connsiteY21" fmla="*/ 773848 h 2429524"/>
              <a:gd name="connsiteX22" fmla="*/ 458468 w 2421421"/>
              <a:gd name="connsiteY22" fmla="*/ 752856 h 2429524"/>
              <a:gd name="connsiteX23" fmla="*/ 531405 w 2421421"/>
              <a:gd name="connsiteY23" fmla="*/ 716566 h 2429524"/>
              <a:gd name="connsiteX24" fmla="*/ 579987 w 2421421"/>
              <a:gd name="connsiteY24" fmla="*/ 671627 h 2429524"/>
              <a:gd name="connsiteX25" fmla="*/ 579987 w 2421421"/>
              <a:gd name="connsiteY25" fmla="*/ 888759 h 2429524"/>
              <a:gd name="connsiteX26" fmla="*/ 767846 w 2421421"/>
              <a:gd name="connsiteY26" fmla="*/ 700900 h 2429524"/>
              <a:gd name="connsiteX27" fmla="*/ 767846 w 2421421"/>
              <a:gd name="connsiteY27" fmla="*/ 374713 h 2429524"/>
              <a:gd name="connsiteX28" fmla="*/ 966004 w 2421421"/>
              <a:gd name="connsiteY28" fmla="*/ 374713 h 2429524"/>
              <a:gd name="connsiteX29" fmla="*/ 998399 w 2421421"/>
              <a:gd name="connsiteY29" fmla="*/ 374713 h 2429524"/>
              <a:gd name="connsiteX30" fmla="*/ 1010140 w 2421421"/>
              <a:gd name="connsiteY30" fmla="*/ 370443 h 2429524"/>
              <a:gd name="connsiteX31" fmla="*/ 1019035 w 2421421"/>
              <a:gd name="connsiteY31" fmla="*/ 357279 h 2429524"/>
              <a:gd name="connsiteX32" fmla="*/ 1024372 w 2421421"/>
              <a:gd name="connsiteY32" fmla="*/ 333796 h 2429524"/>
              <a:gd name="connsiteX33" fmla="*/ 1026151 w 2421421"/>
              <a:gd name="connsiteY33" fmla="*/ 298573 h 2429524"/>
              <a:gd name="connsiteX34" fmla="*/ 1024372 w 2421421"/>
              <a:gd name="connsiteY34" fmla="*/ 262282 h 2429524"/>
              <a:gd name="connsiteX35" fmla="*/ 156045 w 2421421"/>
              <a:gd name="connsiteY35" fmla="*/ 0 h 2429524"/>
              <a:gd name="connsiteX36" fmla="*/ 250686 w 2421421"/>
              <a:gd name="connsiteY36" fmla="*/ 0 h 2429524"/>
              <a:gd name="connsiteX37" fmla="*/ 320065 w 2421421"/>
              <a:gd name="connsiteY37" fmla="*/ 7827 h 2429524"/>
              <a:gd name="connsiteX38" fmla="*/ 363116 w 2421421"/>
              <a:gd name="connsiteY38" fmla="*/ 30242 h 2429524"/>
              <a:gd name="connsiteX39" fmla="*/ 388733 w 2421421"/>
              <a:gd name="connsiteY39" fmla="*/ 66889 h 2429524"/>
              <a:gd name="connsiteX40" fmla="*/ 397272 w 2421421"/>
              <a:gd name="connsiteY40" fmla="*/ 116700 h 2429524"/>
              <a:gd name="connsiteX41" fmla="*/ 389445 w 2421421"/>
              <a:gd name="connsiteY41" fmla="*/ 164020 h 2429524"/>
              <a:gd name="connsiteX42" fmla="*/ 365607 w 2421421"/>
              <a:gd name="connsiteY42" fmla="*/ 203157 h 2429524"/>
              <a:gd name="connsiteX43" fmla="*/ 325402 w 2421421"/>
              <a:gd name="connsiteY43" fmla="*/ 229486 h 2429524"/>
              <a:gd name="connsiteX44" fmla="*/ 260648 w 2421421"/>
              <a:gd name="connsiteY44" fmla="*/ 239092 h 2429524"/>
              <a:gd name="connsiteX45" fmla="*/ 156045 w 2421421"/>
              <a:gd name="connsiteY45" fmla="*/ 239092 h 2429524"/>
              <a:gd name="connsiteX0" fmla="*/ 156044 w 2421421"/>
              <a:gd name="connsiteY0" fmla="*/ 375718 h 2429524"/>
              <a:gd name="connsiteX1" fmla="*/ 267051 w 2421421"/>
              <a:gd name="connsiteY1" fmla="*/ 375718 h 2429524"/>
              <a:gd name="connsiteX2" fmla="*/ 350307 w 2421421"/>
              <a:gd name="connsiteY2" fmla="*/ 384968 h 2429524"/>
              <a:gd name="connsiteX3" fmla="*/ 402964 w 2421421"/>
              <a:gd name="connsiteY3" fmla="*/ 411297 h 2429524"/>
              <a:gd name="connsiteX4" fmla="*/ 434274 w 2421421"/>
              <a:gd name="connsiteY4" fmla="*/ 453636 h 2429524"/>
              <a:gd name="connsiteX5" fmla="*/ 444948 w 2421421"/>
              <a:gd name="connsiteY5" fmla="*/ 510919 h 2429524"/>
              <a:gd name="connsiteX6" fmla="*/ 433918 w 2421421"/>
              <a:gd name="connsiteY6" fmla="*/ 565355 h 2429524"/>
              <a:gd name="connsiteX7" fmla="*/ 403320 w 2421421"/>
              <a:gd name="connsiteY7" fmla="*/ 605204 h 2429524"/>
              <a:gd name="connsiteX8" fmla="*/ 357067 w 2421421"/>
              <a:gd name="connsiteY8" fmla="*/ 629398 h 2429524"/>
              <a:gd name="connsiteX9" fmla="*/ 291245 w 2421421"/>
              <a:gd name="connsiteY9" fmla="*/ 637581 h 2429524"/>
              <a:gd name="connsiteX10" fmla="*/ 156044 w 2421421"/>
              <a:gd name="connsiteY10" fmla="*/ 637581 h 2429524"/>
              <a:gd name="connsiteX11" fmla="*/ 156044 w 2421421"/>
              <a:gd name="connsiteY11" fmla="*/ 375718 h 2429524"/>
              <a:gd name="connsiteX12" fmla="*/ 1020790 w 2421421"/>
              <a:gd name="connsiteY12" fmla="*/ 246285 h 2429524"/>
              <a:gd name="connsiteX13" fmla="*/ 2421421 w 2421421"/>
              <a:gd name="connsiteY13" fmla="*/ 1646916 h 2429524"/>
              <a:gd name="connsiteX14" fmla="*/ 2325052 w 2421421"/>
              <a:gd name="connsiteY14" fmla="*/ 1743285 h 2429524"/>
              <a:gd name="connsiteX15" fmla="*/ 1649216 w 2421421"/>
              <a:gd name="connsiteY15" fmla="*/ 2429524 h 2429524"/>
              <a:gd name="connsiteX16" fmla="*/ 344219 w 2421421"/>
              <a:gd name="connsiteY16" fmla="*/ 1124527 h 2429524"/>
              <a:gd name="connsiteX17" fmla="*/ 0 w 2421421"/>
              <a:gd name="connsiteY17" fmla="*/ 770785 h 2429524"/>
              <a:gd name="connsiteX18" fmla="*/ 27959 w 2421421"/>
              <a:gd name="connsiteY18" fmla="*/ 780608 h 2429524"/>
              <a:gd name="connsiteX19" fmla="*/ 193038 w 2421421"/>
              <a:gd name="connsiteY19" fmla="*/ 780608 h 2429524"/>
              <a:gd name="connsiteX20" fmla="*/ 272744 w 2421421"/>
              <a:gd name="connsiteY20" fmla="*/ 780608 h 2429524"/>
              <a:gd name="connsiteX21" fmla="*/ 373433 w 2421421"/>
              <a:gd name="connsiteY21" fmla="*/ 773848 h 2429524"/>
              <a:gd name="connsiteX22" fmla="*/ 458468 w 2421421"/>
              <a:gd name="connsiteY22" fmla="*/ 752856 h 2429524"/>
              <a:gd name="connsiteX23" fmla="*/ 531405 w 2421421"/>
              <a:gd name="connsiteY23" fmla="*/ 716566 h 2429524"/>
              <a:gd name="connsiteX24" fmla="*/ 579987 w 2421421"/>
              <a:gd name="connsiteY24" fmla="*/ 671627 h 2429524"/>
              <a:gd name="connsiteX25" fmla="*/ 579987 w 2421421"/>
              <a:gd name="connsiteY25" fmla="*/ 888759 h 2429524"/>
              <a:gd name="connsiteX26" fmla="*/ 767846 w 2421421"/>
              <a:gd name="connsiteY26" fmla="*/ 700900 h 2429524"/>
              <a:gd name="connsiteX27" fmla="*/ 767846 w 2421421"/>
              <a:gd name="connsiteY27" fmla="*/ 374713 h 2429524"/>
              <a:gd name="connsiteX28" fmla="*/ 966004 w 2421421"/>
              <a:gd name="connsiteY28" fmla="*/ 374713 h 2429524"/>
              <a:gd name="connsiteX29" fmla="*/ 998399 w 2421421"/>
              <a:gd name="connsiteY29" fmla="*/ 374713 h 2429524"/>
              <a:gd name="connsiteX30" fmla="*/ 1010140 w 2421421"/>
              <a:gd name="connsiteY30" fmla="*/ 370443 h 2429524"/>
              <a:gd name="connsiteX31" fmla="*/ 1019035 w 2421421"/>
              <a:gd name="connsiteY31" fmla="*/ 357279 h 2429524"/>
              <a:gd name="connsiteX32" fmla="*/ 1024372 w 2421421"/>
              <a:gd name="connsiteY32" fmla="*/ 333796 h 2429524"/>
              <a:gd name="connsiteX33" fmla="*/ 1026151 w 2421421"/>
              <a:gd name="connsiteY33" fmla="*/ 298573 h 2429524"/>
              <a:gd name="connsiteX34" fmla="*/ 1024372 w 2421421"/>
              <a:gd name="connsiteY34" fmla="*/ 262282 h 2429524"/>
              <a:gd name="connsiteX35" fmla="*/ 1020790 w 2421421"/>
              <a:gd name="connsiteY35" fmla="*/ 246285 h 2429524"/>
              <a:gd name="connsiteX36" fmla="*/ 156045 w 2421421"/>
              <a:gd name="connsiteY36" fmla="*/ 0 h 2429524"/>
              <a:gd name="connsiteX37" fmla="*/ 250686 w 2421421"/>
              <a:gd name="connsiteY37" fmla="*/ 0 h 2429524"/>
              <a:gd name="connsiteX38" fmla="*/ 320065 w 2421421"/>
              <a:gd name="connsiteY38" fmla="*/ 7827 h 2429524"/>
              <a:gd name="connsiteX39" fmla="*/ 363116 w 2421421"/>
              <a:gd name="connsiteY39" fmla="*/ 30242 h 2429524"/>
              <a:gd name="connsiteX40" fmla="*/ 388733 w 2421421"/>
              <a:gd name="connsiteY40" fmla="*/ 66889 h 2429524"/>
              <a:gd name="connsiteX41" fmla="*/ 397272 w 2421421"/>
              <a:gd name="connsiteY41" fmla="*/ 116700 h 2429524"/>
              <a:gd name="connsiteX42" fmla="*/ 389445 w 2421421"/>
              <a:gd name="connsiteY42" fmla="*/ 164020 h 2429524"/>
              <a:gd name="connsiteX43" fmla="*/ 365607 w 2421421"/>
              <a:gd name="connsiteY43" fmla="*/ 203157 h 2429524"/>
              <a:gd name="connsiteX44" fmla="*/ 325402 w 2421421"/>
              <a:gd name="connsiteY44" fmla="*/ 229486 h 2429524"/>
              <a:gd name="connsiteX45" fmla="*/ 260648 w 2421421"/>
              <a:gd name="connsiteY45" fmla="*/ 239092 h 2429524"/>
              <a:gd name="connsiteX46" fmla="*/ 156045 w 2421421"/>
              <a:gd name="connsiteY46" fmla="*/ 239092 h 2429524"/>
              <a:gd name="connsiteX47" fmla="*/ 156045 w 2421421"/>
              <a:gd name="connsiteY47" fmla="*/ 0 h 2429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21421" h="2429524">
                <a:moveTo>
                  <a:pt x="156044" y="375718"/>
                </a:moveTo>
                <a:lnTo>
                  <a:pt x="267051" y="375718"/>
                </a:lnTo>
                <a:cubicBezTo>
                  <a:pt x="301207" y="375718"/>
                  <a:pt x="328959" y="378801"/>
                  <a:pt x="350307" y="384968"/>
                </a:cubicBezTo>
                <a:cubicBezTo>
                  <a:pt x="371654" y="391135"/>
                  <a:pt x="389207" y="399911"/>
                  <a:pt x="402964" y="411297"/>
                </a:cubicBezTo>
                <a:cubicBezTo>
                  <a:pt x="416721" y="422682"/>
                  <a:pt x="427158" y="436795"/>
                  <a:pt x="434274" y="453636"/>
                </a:cubicBezTo>
                <a:cubicBezTo>
                  <a:pt x="441390" y="470477"/>
                  <a:pt x="444948" y="489571"/>
                  <a:pt x="444948" y="510919"/>
                </a:cubicBezTo>
                <a:cubicBezTo>
                  <a:pt x="444948" y="531317"/>
                  <a:pt x="441271" y="549463"/>
                  <a:pt x="433918" y="565355"/>
                </a:cubicBezTo>
                <a:cubicBezTo>
                  <a:pt x="426565" y="581247"/>
                  <a:pt x="416366" y="594530"/>
                  <a:pt x="403320" y="605204"/>
                </a:cubicBezTo>
                <a:cubicBezTo>
                  <a:pt x="390274" y="615877"/>
                  <a:pt x="374856" y="623942"/>
                  <a:pt x="357067" y="629398"/>
                </a:cubicBezTo>
                <a:cubicBezTo>
                  <a:pt x="339277" y="634853"/>
                  <a:pt x="317337" y="637581"/>
                  <a:pt x="291245" y="637581"/>
                </a:cubicBezTo>
                <a:lnTo>
                  <a:pt x="156044" y="637581"/>
                </a:lnTo>
                <a:lnTo>
                  <a:pt x="156044" y="375718"/>
                </a:lnTo>
                <a:close/>
                <a:moveTo>
                  <a:pt x="1020790" y="246285"/>
                </a:moveTo>
                <a:lnTo>
                  <a:pt x="2421421" y="1646916"/>
                </a:lnTo>
                <a:lnTo>
                  <a:pt x="2325052" y="1743285"/>
                </a:lnTo>
                <a:lnTo>
                  <a:pt x="1649216" y="2429524"/>
                </a:lnTo>
                <a:lnTo>
                  <a:pt x="344219" y="1124527"/>
                </a:lnTo>
                <a:lnTo>
                  <a:pt x="0" y="770785"/>
                </a:lnTo>
                <a:lnTo>
                  <a:pt x="27959" y="780608"/>
                </a:lnTo>
                <a:lnTo>
                  <a:pt x="193038" y="780608"/>
                </a:lnTo>
                <a:lnTo>
                  <a:pt x="272744" y="780608"/>
                </a:lnTo>
                <a:cubicBezTo>
                  <a:pt x="309746" y="780608"/>
                  <a:pt x="343310" y="778355"/>
                  <a:pt x="373433" y="773848"/>
                </a:cubicBezTo>
                <a:cubicBezTo>
                  <a:pt x="403557" y="769341"/>
                  <a:pt x="431902" y="762344"/>
                  <a:pt x="458468" y="752856"/>
                </a:cubicBezTo>
                <a:cubicBezTo>
                  <a:pt x="485033" y="743369"/>
                  <a:pt x="509346" y="731272"/>
                  <a:pt x="531405" y="716566"/>
                </a:cubicBezTo>
                <a:lnTo>
                  <a:pt x="579987" y="671627"/>
                </a:lnTo>
                <a:lnTo>
                  <a:pt x="579987" y="888759"/>
                </a:lnTo>
                <a:lnTo>
                  <a:pt x="767846" y="700900"/>
                </a:lnTo>
                <a:lnTo>
                  <a:pt x="767846" y="374713"/>
                </a:lnTo>
                <a:lnTo>
                  <a:pt x="966004" y="374713"/>
                </a:lnTo>
                <a:lnTo>
                  <a:pt x="998399" y="374713"/>
                </a:lnTo>
                <a:cubicBezTo>
                  <a:pt x="1002668" y="374713"/>
                  <a:pt x="1006582" y="373289"/>
                  <a:pt x="1010140" y="370443"/>
                </a:cubicBezTo>
                <a:cubicBezTo>
                  <a:pt x="1013698" y="367597"/>
                  <a:pt x="1016663" y="363209"/>
                  <a:pt x="1019035" y="357279"/>
                </a:cubicBezTo>
                <a:cubicBezTo>
                  <a:pt x="1021407" y="351349"/>
                  <a:pt x="1023186" y="343521"/>
                  <a:pt x="1024372" y="333796"/>
                </a:cubicBezTo>
                <a:cubicBezTo>
                  <a:pt x="1025558" y="324071"/>
                  <a:pt x="1026151" y="312330"/>
                  <a:pt x="1026151" y="298573"/>
                </a:cubicBezTo>
                <a:cubicBezTo>
                  <a:pt x="1026151" y="284341"/>
                  <a:pt x="1025558" y="272244"/>
                  <a:pt x="1024372" y="262282"/>
                </a:cubicBezTo>
                <a:lnTo>
                  <a:pt x="1020790" y="246285"/>
                </a:lnTo>
                <a:close/>
                <a:moveTo>
                  <a:pt x="156045" y="0"/>
                </a:moveTo>
                <a:lnTo>
                  <a:pt x="250686" y="0"/>
                </a:lnTo>
                <a:cubicBezTo>
                  <a:pt x="279624" y="0"/>
                  <a:pt x="302750" y="2609"/>
                  <a:pt x="320065" y="7827"/>
                </a:cubicBezTo>
                <a:cubicBezTo>
                  <a:pt x="337381" y="13046"/>
                  <a:pt x="351731" y="20517"/>
                  <a:pt x="363116" y="30242"/>
                </a:cubicBezTo>
                <a:cubicBezTo>
                  <a:pt x="374502" y="39967"/>
                  <a:pt x="383041" y="52183"/>
                  <a:pt x="388733" y="66889"/>
                </a:cubicBezTo>
                <a:cubicBezTo>
                  <a:pt x="394426" y="81595"/>
                  <a:pt x="397272" y="98199"/>
                  <a:pt x="397272" y="116700"/>
                </a:cubicBezTo>
                <a:cubicBezTo>
                  <a:pt x="397272" y="133304"/>
                  <a:pt x="394663" y="149077"/>
                  <a:pt x="389445" y="164020"/>
                </a:cubicBezTo>
                <a:cubicBezTo>
                  <a:pt x="384227" y="178964"/>
                  <a:pt x="376281" y="192009"/>
                  <a:pt x="365607" y="203157"/>
                </a:cubicBezTo>
                <a:cubicBezTo>
                  <a:pt x="354933" y="214306"/>
                  <a:pt x="341532" y="223082"/>
                  <a:pt x="325402" y="229486"/>
                </a:cubicBezTo>
                <a:cubicBezTo>
                  <a:pt x="309273" y="235890"/>
                  <a:pt x="287688" y="239092"/>
                  <a:pt x="260648" y="239092"/>
                </a:cubicBezTo>
                <a:lnTo>
                  <a:pt x="156045" y="239092"/>
                </a:lnTo>
                <a:lnTo>
                  <a:pt x="156045" y="0"/>
                </a:lnTo>
                <a:close/>
              </a:path>
            </a:pathLst>
          </a:custGeom>
          <a:gradFill flip="none" rotWithShape="1">
            <a:gsLst>
              <a:gs pos="23000">
                <a:schemeClr val="bg1"/>
              </a:gs>
              <a:gs pos="72000">
                <a:schemeClr val="tx1">
                  <a:lumMod val="11000"/>
                  <a:lumOff val="89000"/>
                  <a:alpha val="63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13" dirty="0"/>
          </a:p>
        </p:txBody>
      </p:sp>
      <p:sp>
        <p:nvSpPr>
          <p:cNvPr id="13" name="Freeform 12"/>
          <p:cNvSpPr/>
          <p:nvPr userDrawn="1"/>
        </p:nvSpPr>
        <p:spPr>
          <a:xfrm>
            <a:off x="353400" y="1419620"/>
            <a:ext cx="790272" cy="965223"/>
          </a:xfrm>
          <a:custGeom>
            <a:avLst/>
            <a:gdLst/>
            <a:ahLst/>
            <a:cxnLst/>
            <a:rect l="l" t="t" r="r" b="b"/>
            <a:pathLst>
              <a:path w="1053696" h="1286964">
                <a:moveTo>
                  <a:pt x="183589" y="515899"/>
                </a:moveTo>
                <a:lnTo>
                  <a:pt x="183589" y="777762"/>
                </a:lnTo>
                <a:lnTo>
                  <a:pt x="318790" y="777762"/>
                </a:lnTo>
                <a:cubicBezTo>
                  <a:pt x="344882" y="777762"/>
                  <a:pt x="366822" y="775034"/>
                  <a:pt x="384612" y="769579"/>
                </a:cubicBezTo>
                <a:cubicBezTo>
                  <a:pt x="402401" y="764123"/>
                  <a:pt x="417819" y="756058"/>
                  <a:pt x="430865" y="745385"/>
                </a:cubicBezTo>
                <a:cubicBezTo>
                  <a:pt x="443911" y="734711"/>
                  <a:pt x="454110" y="721428"/>
                  <a:pt x="461463" y="705536"/>
                </a:cubicBezTo>
                <a:cubicBezTo>
                  <a:pt x="468816" y="689644"/>
                  <a:pt x="472493" y="671498"/>
                  <a:pt x="472493" y="651100"/>
                </a:cubicBezTo>
                <a:cubicBezTo>
                  <a:pt x="472493" y="629752"/>
                  <a:pt x="468935" y="610658"/>
                  <a:pt x="461819" y="593817"/>
                </a:cubicBezTo>
                <a:cubicBezTo>
                  <a:pt x="454703" y="576976"/>
                  <a:pt x="444266" y="562863"/>
                  <a:pt x="430509" y="551478"/>
                </a:cubicBezTo>
                <a:cubicBezTo>
                  <a:pt x="416752" y="540092"/>
                  <a:pt x="399199" y="531316"/>
                  <a:pt x="377852" y="525149"/>
                </a:cubicBezTo>
                <a:cubicBezTo>
                  <a:pt x="356504" y="518982"/>
                  <a:pt x="328752" y="515899"/>
                  <a:pt x="294596" y="515899"/>
                </a:cubicBezTo>
                <a:close/>
                <a:moveTo>
                  <a:pt x="183589" y="140182"/>
                </a:moveTo>
                <a:lnTo>
                  <a:pt x="183589" y="379274"/>
                </a:lnTo>
                <a:lnTo>
                  <a:pt x="288192" y="379274"/>
                </a:lnTo>
                <a:cubicBezTo>
                  <a:pt x="315232" y="379274"/>
                  <a:pt x="336817" y="376072"/>
                  <a:pt x="352946" y="369668"/>
                </a:cubicBezTo>
                <a:cubicBezTo>
                  <a:pt x="369076" y="363264"/>
                  <a:pt x="382477" y="354488"/>
                  <a:pt x="393151" y="343339"/>
                </a:cubicBezTo>
                <a:cubicBezTo>
                  <a:pt x="403825" y="332191"/>
                  <a:pt x="411771" y="319146"/>
                  <a:pt x="416989" y="304202"/>
                </a:cubicBezTo>
                <a:cubicBezTo>
                  <a:pt x="422207" y="289259"/>
                  <a:pt x="424816" y="273486"/>
                  <a:pt x="424816" y="256882"/>
                </a:cubicBezTo>
                <a:cubicBezTo>
                  <a:pt x="424816" y="238381"/>
                  <a:pt x="421970" y="221777"/>
                  <a:pt x="416277" y="207071"/>
                </a:cubicBezTo>
                <a:cubicBezTo>
                  <a:pt x="410585" y="192365"/>
                  <a:pt x="402046" y="180149"/>
                  <a:pt x="390660" y="170424"/>
                </a:cubicBezTo>
                <a:cubicBezTo>
                  <a:pt x="379275" y="160699"/>
                  <a:pt x="364925" y="153228"/>
                  <a:pt x="347609" y="148009"/>
                </a:cubicBezTo>
                <a:cubicBezTo>
                  <a:pt x="330294" y="142791"/>
                  <a:pt x="307168" y="140182"/>
                  <a:pt x="278230" y="140182"/>
                </a:cubicBezTo>
                <a:close/>
                <a:moveTo>
                  <a:pt x="55504" y="0"/>
                </a:moveTo>
                <a:lnTo>
                  <a:pt x="286769" y="0"/>
                </a:lnTo>
                <a:cubicBezTo>
                  <a:pt x="343221" y="0"/>
                  <a:pt x="391016" y="4744"/>
                  <a:pt x="430153" y="14231"/>
                </a:cubicBezTo>
                <a:cubicBezTo>
                  <a:pt x="469290" y="23719"/>
                  <a:pt x="502260" y="38070"/>
                  <a:pt x="529063" y="57282"/>
                </a:cubicBezTo>
                <a:cubicBezTo>
                  <a:pt x="555866" y="76495"/>
                  <a:pt x="576384" y="100808"/>
                  <a:pt x="590616" y="130220"/>
                </a:cubicBezTo>
                <a:cubicBezTo>
                  <a:pt x="604847" y="159632"/>
                  <a:pt x="611963" y="194262"/>
                  <a:pt x="611963" y="234111"/>
                </a:cubicBezTo>
                <a:cubicBezTo>
                  <a:pt x="611963" y="256407"/>
                  <a:pt x="609117" y="277399"/>
                  <a:pt x="603424" y="297086"/>
                </a:cubicBezTo>
                <a:cubicBezTo>
                  <a:pt x="597731" y="316774"/>
                  <a:pt x="589430" y="334682"/>
                  <a:pt x="578519" y="350811"/>
                </a:cubicBezTo>
                <a:lnTo>
                  <a:pt x="568073" y="361904"/>
                </a:lnTo>
                <a:lnTo>
                  <a:pt x="1025944" y="361904"/>
                </a:lnTo>
                <a:cubicBezTo>
                  <a:pt x="1030213" y="361904"/>
                  <a:pt x="1034127" y="363208"/>
                  <a:pt x="1037685" y="365818"/>
                </a:cubicBezTo>
                <a:cubicBezTo>
                  <a:pt x="1041243" y="368427"/>
                  <a:pt x="1044208" y="372696"/>
                  <a:pt x="1046580" y="378626"/>
                </a:cubicBezTo>
                <a:cubicBezTo>
                  <a:pt x="1048952" y="384556"/>
                  <a:pt x="1050731" y="392502"/>
                  <a:pt x="1051917" y="402464"/>
                </a:cubicBezTo>
                <a:cubicBezTo>
                  <a:pt x="1053103" y="412426"/>
                  <a:pt x="1053696" y="424523"/>
                  <a:pt x="1053696" y="438755"/>
                </a:cubicBezTo>
                <a:cubicBezTo>
                  <a:pt x="1053696" y="452512"/>
                  <a:pt x="1053103" y="464253"/>
                  <a:pt x="1051917" y="473978"/>
                </a:cubicBezTo>
                <a:cubicBezTo>
                  <a:pt x="1050731" y="483703"/>
                  <a:pt x="1048952" y="491531"/>
                  <a:pt x="1046580" y="497461"/>
                </a:cubicBezTo>
                <a:cubicBezTo>
                  <a:pt x="1044208" y="503391"/>
                  <a:pt x="1041243" y="507779"/>
                  <a:pt x="1037685" y="510625"/>
                </a:cubicBezTo>
                <a:cubicBezTo>
                  <a:pt x="1034127" y="513471"/>
                  <a:pt x="1030213" y="514895"/>
                  <a:pt x="1025944" y="514895"/>
                </a:cubicBezTo>
                <a:lnTo>
                  <a:pt x="795391" y="514895"/>
                </a:lnTo>
                <a:lnTo>
                  <a:pt x="795391" y="1257077"/>
                </a:lnTo>
                <a:cubicBezTo>
                  <a:pt x="795391" y="1261821"/>
                  <a:pt x="793849" y="1266091"/>
                  <a:pt x="790765" y="1269886"/>
                </a:cubicBezTo>
                <a:cubicBezTo>
                  <a:pt x="787682" y="1273681"/>
                  <a:pt x="782582" y="1276764"/>
                  <a:pt x="775466" y="1279136"/>
                </a:cubicBezTo>
                <a:cubicBezTo>
                  <a:pt x="768350" y="1281508"/>
                  <a:pt x="758744" y="1283406"/>
                  <a:pt x="746647" y="1284829"/>
                </a:cubicBezTo>
                <a:cubicBezTo>
                  <a:pt x="734550" y="1286252"/>
                  <a:pt x="719488" y="1286964"/>
                  <a:pt x="701461" y="1286964"/>
                </a:cubicBezTo>
                <a:cubicBezTo>
                  <a:pt x="683435" y="1286964"/>
                  <a:pt x="668373" y="1286252"/>
                  <a:pt x="656276" y="1284829"/>
                </a:cubicBezTo>
                <a:cubicBezTo>
                  <a:pt x="644179" y="1283406"/>
                  <a:pt x="634572" y="1281508"/>
                  <a:pt x="627457" y="1279136"/>
                </a:cubicBezTo>
                <a:cubicBezTo>
                  <a:pt x="620341" y="1276764"/>
                  <a:pt x="615241" y="1273681"/>
                  <a:pt x="612158" y="1269886"/>
                </a:cubicBezTo>
                <a:cubicBezTo>
                  <a:pt x="609074" y="1266091"/>
                  <a:pt x="607532" y="1261821"/>
                  <a:pt x="607532" y="1257077"/>
                </a:cubicBezTo>
                <a:lnTo>
                  <a:pt x="607532" y="811809"/>
                </a:lnTo>
                <a:lnTo>
                  <a:pt x="558950" y="856748"/>
                </a:lnTo>
                <a:cubicBezTo>
                  <a:pt x="536891" y="871454"/>
                  <a:pt x="512578" y="883551"/>
                  <a:pt x="486013" y="893038"/>
                </a:cubicBezTo>
                <a:cubicBezTo>
                  <a:pt x="459447" y="902526"/>
                  <a:pt x="431102" y="909523"/>
                  <a:pt x="400978" y="914030"/>
                </a:cubicBezTo>
                <a:cubicBezTo>
                  <a:pt x="370855" y="918537"/>
                  <a:pt x="337291" y="920790"/>
                  <a:pt x="300289" y="920790"/>
                </a:cubicBezTo>
                <a:lnTo>
                  <a:pt x="55504" y="920790"/>
                </a:lnTo>
                <a:cubicBezTo>
                  <a:pt x="39849" y="920790"/>
                  <a:pt x="26685" y="916165"/>
                  <a:pt x="16011" y="906914"/>
                </a:cubicBezTo>
                <a:cubicBezTo>
                  <a:pt x="5337" y="897664"/>
                  <a:pt x="0" y="882602"/>
                  <a:pt x="0" y="861729"/>
                </a:cubicBezTo>
                <a:lnTo>
                  <a:pt x="0" y="59061"/>
                </a:lnTo>
                <a:cubicBezTo>
                  <a:pt x="0" y="38188"/>
                  <a:pt x="5337" y="23126"/>
                  <a:pt x="16011" y="13876"/>
                </a:cubicBezTo>
                <a:cubicBezTo>
                  <a:pt x="26685" y="4625"/>
                  <a:pt x="39849" y="0"/>
                  <a:pt x="55504" y="0"/>
                </a:cubicBezTo>
                <a:close/>
              </a:path>
            </a:pathLst>
          </a:custGeom>
          <a:solidFill>
            <a:srgbClr val="607B80"/>
          </a:solidFill>
          <a:ln>
            <a:noFill/>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lvl="0"/>
            <a:r>
              <a:rPr lang="en-US" sz="8625" b="1"/>
              <a:t> </a:t>
            </a:r>
            <a:endParaRPr lang="en-US" sz="8625" b="1" dirty="0"/>
          </a:p>
        </p:txBody>
      </p:sp>
      <p:sp>
        <p:nvSpPr>
          <p:cNvPr id="2" name="Title 1"/>
          <p:cNvSpPr>
            <a:spLocks noGrp="1"/>
          </p:cNvSpPr>
          <p:nvPr>
            <p:ph type="ctrTitle"/>
          </p:nvPr>
        </p:nvSpPr>
        <p:spPr>
          <a:xfrm>
            <a:off x="89502" y="2186584"/>
            <a:ext cx="3240360" cy="1790700"/>
          </a:xfrm>
        </p:spPr>
        <p:txBody>
          <a:bodyPr vert="horz" lIns="91440" tIns="45720" rIns="91440" bIns="45720" rtlCol="0" anchor="b">
            <a:normAutofit/>
          </a:bodyPr>
          <a:lstStyle>
            <a:lvl1pPr>
              <a:defRPr lang="en-US">
                <a:solidFill>
                  <a:srgbClr val="2E2828"/>
                </a:solidFill>
              </a:defRPr>
            </a:lvl1pPr>
          </a:lstStyle>
          <a:p>
            <a:pPr marL="0" lvl="0"/>
            <a:r>
              <a:rPr lang="en-US"/>
              <a:t>Click to edit Master title style</a:t>
            </a:r>
          </a:p>
        </p:txBody>
      </p:sp>
      <p:sp>
        <p:nvSpPr>
          <p:cNvPr id="3" name="Subtitle 2"/>
          <p:cNvSpPr>
            <a:spLocks noGrp="1"/>
          </p:cNvSpPr>
          <p:nvPr>
            <p:ph type="subTitle" idx="1"/>
          </p:nvPr>
        </p:nvSpPr>
        <p:spPr>
          <a:xfrm>
            <a:off x="89502" y="3997525"/>
            <a:ext cx="3240360" cy="679925"/>
          </a:xfrm>
        </p:spPr>
        <p:txBody>
          <a:bodyPr vert="horz" lIns="91440" tIns="45720" rIns="91440" bIns="45720" rtlCol="0">
            <a:normAutofit/>
          </a:bodyPr>
          <a:lstStyle>
            <a:lvl1pPr>
              <a:defRPr lang="en-US" sz="1500" dirty="0">
                <a:solidFill>
                  <a:srgbClr val="D35659"/>
                </a:solidFill>
              </a:defRPr>
            </a:lvl1pPr>
          </a:lstStyle>
          <a:p>
            <a:pPr marL="0" lvl="0" indent="0">
              <a:buNone/>
            </a:pPr>
            <a:r>
              <a:rPr lang="en-US" dirty="0"/>
              <a:t>Click to edit Master subtitle style</a:t>
            </a:r>
          </a:p>
        </p:txBody>
      </p:sp>
      <p:sp>
        <p:nvSpPr>
          <p:cNvPr id="4" name="Date Placeholder 3"/>
          <p:cNvSpPr>
            <a:spLocks noGrp="1"/>
          </p:cNvSpPr>
          <p:nvPr>
            <p:ph type="dt" sz="half" idx="10"/>
          </p:nvPr>
        </p:nvSpPr>
        <p:spPr>
          <a:xfrm>
            <a:off x="86002" y="4767263"/>
            <a:ext cx="1057670" cy="273844"/>
          </a:xfrm>
        </p:spPr>
        <p:txBody>
          <a:bodyPr/>
          <a:lstStyle/>
          <a:p>
            <a:fld id="{1B94E2D5-6837-445E-B623-7F92FCF6CC71}" type="datetimeFigureOut">
              <a:rPr lang="en-US" smtClean="0"/>
              <a:pPr/>
              <a:t>7/9/2024</a:t>
            </a:fld>
            <a:endParaRPr lang="en-US"/>
          </a:p>
        </p:txBody>
      </p:sp>
      <p:sp>
        <p:nvSpPr>
          <p:cNvPr id="5" name="Footer Placeholder 4"/>
          <p:cNvSpPr>
            <a:spLocks noGrp="1"/>
          </p:cNvSpPr>
          <p:nvPr>
            <p:ph type="ftr" sz="quarter" idx="11"/>
          </p:nvPr>
        </p:nvSpPr>
        <p:spPr>
          <a:xfrm>
            <a:off x="1533842" y="4767263"/>
            <a:ext cx="3086100" cy="273844"/>
          </a:xfrm>
        </p:spPr>
        <p:txBody>
          <a:bodyPr/>
          <a:lstStyle>
            <a:lvl1pPr algn="r">
              <a:defRPr/>
            </a:lvl1pPr>
          </a:lstStyle>
          <a:p>
            <a:endParaRPr lang="en-US"/>
          </a:p>
        </p:txBody>
      </p:sp>
    </p:spTree>
    <p:extLst>
      <p:ext uri="{BB962C8B-B14F-4D97-AF65-F5344CB8AC3E}">
        <p14:creationId xmlns:p14="http://schemas.microsoft.com/office/powerpoint/2010/main" val="337510388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Business3 -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273844"/>
            <a:ext cx="76200" cy="994172"/>
          </a:xfrm>
          <a:prstGeom prst="rect">
            <a:avLst/>
          </a:prstGeom>
          <a:solidFill>
            <a:srgbClr val="607B80"/>
          </a:solidFill>
          <a:ln>
            <a:noFill/>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endParaRPr lang="en-US" sz="8625" b="1">
              <a:solidFill>
                <a:schemeClr val="tx1"/>
              </a:solidFill>
            </a:endParaRPr>
          </a:p>
        </p:txBody>
      </p:sp>
      <p:sp>
        <p:nvSpPr>
          <p:cNvPr id="10" name="Freeform 9"/>
          <p:cNvSpPr/>
          <p:nvPr userDrawn="1"/>
        </p:nvSpPr>
        <p:spPr>
          <a:xfrm>
            <a:off x="0" y="4810125"/>
            <a:ext cx="9144000" cy="333375"/>
          </a:xfrm>
          <a:custGeom>
            <a:avLst/>
            <a:gdLst>
              <a:gd name="connsiteX0" fmla="*/ 11544300 w 12192000"/>
              <a:gd name="connsiteY0" fmla="*/ 0 h 444500"/>
              <a:gd name="connsiteX1" fmla="*/ 12192000 w 12192000"/>
              <a:gd name="connsiteY1" fmla="*/ 0 h 444500"/>
              <a:gd name="connsiteX2" fmla="*/ 12192000 w 12192000"/>
              <a:gd name="connsiteY2" fmla="*/ 444500 h 444500"/>
              <a:gd name="connsiteX3" fmla="*/ 11286490 w 12192000"/>
              <a:gd name="connsiteY3" fmla="*/ 444500 h 444500"/>
              <a:gd name="connsiteX4" fmla="*/ 0 w 12192000"/>
              <a:gd name="connsiteY4" fmla="*/ 0 h 444500"/>
              <a:gd name="connsiteX5" fmla="*/ 10718800 w 12192000"/>
              <a:gd name="connsiteY5" fmla="*/ 0 h 444500"/>
              <a:gd name="connsiteX6" fmla="*/ 10976610 w 12192000"/>
              <a:gd name="connsiteY6" fmla="*/ 444500 h 444500"/>
              <a:gd name="connsiteX7" fmla="*/ 0 w 12192000"/>
              <a:gd name="connsiteY7" fmla="*/ 444500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44500">
                <a:moveTo>
                  <a:pt x="11544300" y="0"/>
                </a:moveTo>
                <a:lnTo>
                  <a:pt x="12192000" y="0"/>
                </a:lnTo>
                <a:lnTo>
                  <a:pt x="12192000" y="444500"/>
                </a:lnTo>
                <a:lnTo>
                  <a:pt x="11286490" y="444500"/>
                </a:lnTo>
                <a:close/>
                <a:moveTo>
                  <a:pt x="0" y="0"/>
                </a:moveTo>
                <a:lnTo>
                  <a:pt x="10718800" y="0"/>
                </a:lnTo>
                <a:lnTo>
                  <a:pt x="10976610" y="444500"/>
                </a:lnTo>
                <a:lnTo>
                  <a:pt x="0" y="444500"/>
                </a:lnTo>
                <a:close/>
              </a:path>
            </a:pathLst>
          </a:custGeom>
          <a:solidFill>
            <a:srgbClr val="607B80"/>
          </a:solidFill>
          <a:ln>
            <a:noFill/>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endParaRPr lang="en-US" sz="8625" b="1">
              <a:solidFill>
                <a:schemeClr val="tx1"/>
              </a:solidFill>
            </a:endParaRPr>
          </a:p>
        </p:txBody>
      </p:sp>
      <p:sp>
        <p:nvSpPr>
          <p:cNvPr id="4" name="Date Placeholder 3"/>
          <p:cNvSpPr>
            <a:spLocks noGrp="1"/>
          </p:cNvSpPr>
          <p:nvPr>
            <p:ph type="dt" sz="half" idx="10"/>
          </p:nvPr>
        </p:nvSpPr>
        <p:spPr>
          <a:xfrm>
            <a:off x="628650" y="4839891"/>
            <a:ext cx="1621092" cy="273844"/>
          </a:xfrm>
        </p:spPr>
        <p:txBody>
          <a:bodyPr/>
          <a:lstStyle>
            <a:lvl1pPr>
              <a:defRPr>
                <a:solidFill>
                  <a:schemeClr val="bg1"/>
                </a:solidFill>
              </a:defRPr>
            </a:lvl1pPr>
          </a:lstStyle>
          <a:p>
            <a:fld id="{1B94E2D5-6837-445E-B623-7F92FCF6CC71}" type="datetimeFigureOut">
              <a:rPr lang="en-US" smtClean="0"/>
              <a:pPr/>
              <a:t>7/9/2024</a:t>
            </a:fld>
            <a:endParaRPr lang="en-US"/>
          </a:p>
        </p:txBody>
      </p:sp>
      <p:sp>
        <p:nvSpPr>
          <p:cNvPr id="5" name="Footer Placeholder 4"/>
          <p:cNvSpPr>
            <a:spLocks noGrp="1"/>
          </p:cNvSpPr>
          <p:nvPr>
            <p:ph type="ftr" sz="quarter" idx="11"/>
          </p:nvPr>
        </p:nvSpPr>
        <p:spPr>
          <a:xfrm>
            <a:off x="2531334" y="4839891"/>
            <a:ext cx="4081332" cy="273844"/>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028384" y="4839891"/>
            <a:ext cx="432960" cy="273844"/>
          </a:xfrm>
        </p:spPr>
        <p:txBody>
          <a:bodyPr/>
          <a:lstStyle>
            <a:lvl1pPr>
              <a:defRPr>
                <a:solidFill>
                  <a:srgbClr val="607B80"/>
                </a:solidFill>
              </a:defRPr>
            </a:lvl1pPr>
          </a:lstStyle>
          <a:p>
            <a:fld id="{06F1C346-55E7-4194-832C-73081165A428}" type="slidenum">
              <a:rPr lang="en-US" smtClean="0"/>
              <a:pPr/>
              <a:t>‹#›</a:t>
            </a:fld>
            <a:endParaRPr lang="en-US" dirty="0"/>
          </a:p>
        </p:txBody>
      </p:sp>
    </p:spTree>
    <p:extLst>
      <p:ext uri="{BB962C8B-B14F-4D97-AF65-F5344CB8AC3E}">
        <p14:creationId xmlns:p14="http://schemas.microsoft.com/office/powerpoint/2010/main" val="12887071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Business3 - Title and Content (dark)">
    <p:bg>
      <p:bgPr>
        <a:solidFill>
          <a:srgbClr val="607B8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273844"/>
            <a:ext cx="76200" cy="994172"/>
          </a:xfrm>
          <a:prstGeom prst="rect">
            <a:avLst/>
          </a:prstGeom>
          <a:solidFill>
            <a:schemeClr val="bg1"/>
          </a:solidFill>
          <a:ln>
            <a:noFill/>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endParaRPr lang="en-US" sz="8625" b="1">
              <a:solidFill>
                <a:schemeClr val="tx1"/>
              </a:solidFill>
            </a:endParaRPr>
          </a:p>
        </p:txBody>
      </p:sp>
      <p:sp>
        <p:nvSpPr>
          <p:cNvPr id="10" name="Freeform 9"/>
          <p:cNvSpPr/>
          <p:nvPr userDrawn="1"/>
        </p:nvSpPr>
        <p:spPr>
          <a:xfrm>
            <a:off x="0" y="4810125"/>
            <a:ext cx="9144000" cy="333375"/>
          </a:xfrm>
          <a:custGeom>
            <a:avLst/>
            <a:gdLst>
              <a:gd name="connsiteX0" fmla="*/ 11544300 w 12192000"/>
              <a:gd name="connsiteY0" fmla="*/ 0 h 444500"/>
              <a:gd name="connsiteX1" fmla="*/ 12192000 w 12192000"/>
              <a:gd name="connsiteY1" fmla="*/ 0 h 444500"/>
              <a:gd name="connsiteX2" fmla="*/ 12192000 w 12192000"/>
              <a:gd name="connsiteY2" fmla="*/ 444500 h 444500"/>
              <a:gd name="connsiteX3" fmla="*/ 11286490 w 12192000"/>
              <a:gd name="connsiteY3" fmla="*/ 444500 h 444500"/>
              <a:gd name="connsiteX4" fmla="*/ 0 w 12192000"/>
              <a:gd name="connsiteY4" fmla="*/ 0 h 444500"/>
              <a:gd name="connsiteX5" fmla="*/ 10718800 w 12192000"/>
              <a:gd name="connsiteY5" fmla="*/ 0 h 444500"/>
              <a:gd name="connsiteX6" fmla="*/ 10976610 w 12192000"/>
              <a:gd name="connsiteY6" fmla="*/ 444500 h 444500"/>
              <a:gd name="connsiteX7" fmla="*/ 0 w 12192000"/>
              <a:gd name="connsiteY7" fmla="*/ 444500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44500">
                <a:moveTo>
                  <a:pt x="11544300" y="0"/>
                </a:moveTo>
                <a:lnTo>
                  <a:pt x="12192000" y="0"/>
                </a:lnTo>
                <a:lnTo>
                  <a:pt x="12192000" y="444500"/>
                </a:lnTo>
                <a:lnTo>
                  <a:pt x="11286490" y="444500"/>
                </a:lnTo>
                <a:close/>
                <a:moveTo>
                  <a:pt x="0" y="0"/>
                </a:moveTo>
                <a:lnTo>
                  <a:pt x="10718800" y="0"/>
                </a:lnTo>
                <a:lnTo>
                  <a:pt x="10976610" y="444500"/>
                </a:lnTo>
                <a:lnTo>
                  <a:pt x="0" y="444500"/>
                </a:lnTo>
                <a:close/>
              </a:path>
            </a:pathLst>
          </a:custGeom>
          <a:solidFill>
            <a:schemeClr val="bg1"/>
          </a:solidFill>
          <a:ln>
            <a:noFill/>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endParaRPr lang="en-US" sz="8625" b="1">
              <a:solidFill>
                <a:schemeClr val="tx1"/>
              </a:solidFill>
            </a:endParaRPr>
          </a:p>
        </p:txBody>
      </p:sp>
      <p:sp>
        <p:nvSpPr>
          <p:cNvPr id="4" name="Date Placeholder 3"/>
          <p:cNvSpPr>
            <a:spLocks noGrp="1"/>
          </p:cNvSpPr>
          <p:nvPr>
            <p:ph type="dt" sz="half" idx="10"/>
          </p:nvPr>
        </p:nvSpPr>
        <p:spPr>
          <a:xfrm>
            <a:off x="628650" y="4839891"/>
            <a:ext cx="1621092" cy="273844"/>
          </a:xfrm>
        </p:spPr>
        <p:txBody>
          <a:bodyPr/>
          <a:lstStyle>
            <a:lvl1pPr>
              <a:defRPr>
                <a:solidFill>
                  <a:srgbClr val="607B80"/>
                </a:solidFill>
              </a:defRPr>
            </a:lvl1pPr>
          </a:lstStyle>
          <a:p>
            <a:fld id="{1B94E2D5-6837-445E-B623-7F92FCF6CC71}" type="datetimeFigureOut">
              <a:rPr lang="en-US" smtClean="0"/>
              <a:pPr/>
              <a:t>7/9/2024</a:t>
            </a:fld>
            <a:endParaRPr lang="en-US"/>
          </a:p>
        </p:txBody>
      </p:sp>
      <p:sp>
        <p:nvSpPr>
          <p:cNvPr id="5" name="Footer Placeholder 4"/>
          <p:cNvSpPr>
            <a:spLocks noGrp="1"/>
          </p:cNvSpPr>
          <p:nvPr>
            <p:ph type="ftr" sz="quarter" idx="11"/>
          </p:nvPr>
        </p:nvSpPr>
        <p:spPr>
          <a:xfrm>
            <a:off x="2531334" y="4839891"/>
            <a:ext cx="4081332" cy="273844"/>
          </a:xfrm>
        </p:spPr>
        <p:txBody>
          <a:bodyPr/>
          <a:lstStyle>
            <a:lvl1pPr>
              <a:defRPr>
                <a:solidFill>
                  <a:srgbClr val="607B80"/>
                </a:solidFill>
              </a:defRPr>
            </a:lvl1pPr>
          </a:lstStyle>
          <a:p>
            <a:endParaRPr lang="en-US"/>
          </a:p>
        </p:txBody>
      </p:sp>
      <p:sp>
        <p:nvSpPr>
          <p:cNvPr id="6" name="Slide Number Placeholder 5"/>
          <p:cNvSpPr>
            <a:spLocks noGrp="1"/>
          </p:cNvSpPr>
          <p:nvPr>
            <p:ph type="sldNum" sz="quarter" idx="12"/>
          </p:nvPr>
        </p:nvSpPr>
        <p:spPr>
          <a:xfrm>
            <a:off x="8028384" y="4839891"/>
            <a:ext cx="432960" cy="273844"/>
          </a:xfrm>
        </p:spPr>
        <p:txBody>
          <a:bodyPr/>
          <a:lstStyle>
            <a:lvl1pPr>
              <a:defRPr>
                <a:solidFill>
                  <a:schemeClr val="bg1"/>
                </a:solidFill>
              </a:defRPr>
            </a:lvl1pPr>
          </a:lstStyle>
          <a:p>
            <a:fld id="{06F1C346-55E7-4194-832C-73081165A428}" type="slidenum">
              <a:rPr lang="en-US" smtClean="0"/>
              <a:pPr/>
              <a:t>‹#›</a:t>
            </a:fld>
            <a:endParaRPr lang="en-US" dirty="0"/>
          </a:p>
        </p:txBody>
      </p:sp>
    </p:spTree>
    <p:extLst>
      <p:ext uri="{BB962C8B-B14F-4D97-AF65-F5344CB8AC3E}">
        <p14:creationId xmlns:p14="http://schemas.microsoft.com/office/powerpoint/2010/main" val="1295797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slide v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CE79AB-A4F5-7347-B800-E0C83AE827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9" name="Text Placeholder 11">
            <a:extLst>
              <a:ext uri="{FF2B5EF4-FFF2-40B4-BE49-F238E27FC236}">
                <a16:creationId xmlns:a16="http://schemas.microsoft.com/office/drawing/2014/main" id="{1B59AD82-9663-C148-95F8-49CCAD32556F}"/>
              </a:ext>
            </a:extLst>
          </p:cNvPr>
          <p:cNvSpPr>
            <a:spLocks noGrp="1"/>
          </p:cNvSpPr>
          <p:nvPr>
            <p:ph type="body" sz="quarter" idx="13" hasCustomPrompt="1"/>
          </p:nvPr>
        </p:nvSpPr>
        <p:spPr>
          <a:xfrm>
            <a:off x="468312" y="1199238"/>
            <a:ext cx="6116400" cy="2116688"/>
          </a:xfrm>
        </p:spPr>
        <p:txBody>
          <a:bodyPr/>
          <a:lstStyle>
            <a:lvl1pPr marL="0" indent="0">
              <a:spcBef>
                <a:spcPts val="0"/>
              </a:spcBef>
              <a:buFontTx/>
              <a:buNone/>
              <a:defRPr sz="2100" b="1">
                <a:solidFill>
                  <a:schemeClr val="tx1"/>
                </a:solidFill>
              </a:defRPr>
            </a:lvl1pPr>
            <a:lvl2pPr marL="0" indent="0">
              <a:spcBef>
                <a:spcPts val="600"/>
              </a:spcBef>
              <a:buFontTx/>
              <a:buNone/>
              <a:defRPr b="0">
                <a:solidFill>
                  <a:schemeClr val="tx1"/>
                </a:solidFill>
              </a:defRPr>
            </a:lvl2pPr>
          </a:lstStyle>
          <a:p>
            <a:pPr lvl="0"/>
            <a:r>
              <a:rPr lang="en-US"/>
              <a:t>[Divider slide v1]</a:t>
            </a:r>
          </a:p>
          <a:p>
            <a:pPr lvl="1"/>
            <a:r>
              <a:rPr lang="en-US"/>
              <a:t>Second level</a:t>
            </a:r>
            <a:endParaRPr lang="en-GB"/>
          </a:p>
        </p:txBody>
      </p:sp>
      <p:pic>
        <p:nvPicPr>
          <p:cNvPr id="8" name="Picture 7">
            <a:extLst>
              <a:ext uri="{FF2B5EF4-FFF2-40B4-BE49-F238E27FC236}">
                <a16:creationId xmlns:a16="http://schemas.microsoft.com/office/drawing/2014/main" id="{50529F0A-C02A-A24D-AC8A-E2B3DB780E7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1487" y="4684418"/>
            <a:ext cx="572400" cy="187620"/>
          </a:xfrm>
          <a:prstGeom prst="rect">
            <a:avLst/>
          </a:prstGeom>
        </p:spPr>
      </p:pic>
    </p:spTree>
    <p:extLst>
      <p:ext uri="{BB962C8B-B14F-4D97-AF65-F5344CB8AC3E}">
        <p14:creationId xmlns:p14="http://schemas.microsoft.com/office/powerpoint/2010/main" val="1904469771"/>
      </p:ext>
    </p:extLst>
  </p:cSld>
  <p:clrMapOvr>
    <a:masterClrMapping/>
  </p:clrMapOvr>
  <p:extLst>
    <p:ext uri="{DCECCB84-F9BA-43D5-87BE-67443E8EF086}">
      <p15:sldGuideLst xmlns:p15="http://schemas.microsoft.com/office/powerpoint/2012/main">
        <p15:guide id="1" orient="horz" pos="770">
          <p15:clr>
            <a:srgbClr val="FBAE40"/>
          </p15:clr>
        </p15:guide>
        <p15:guide id="2" orient="horz" pos="276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usiness - Divider1">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806847" y="1"/>
            <a:ext cx="7337153" cy="5143500"/>
          </a:xfrm>
          <a:prstGeom prst="rect">
            <a:avLst/>
          </a:prstGeom>
        </p:spPr>
      </p:pic>
      <p:sp>
        <p:nvSpPr>
          <p:cNvPr id="31" name="Freeform 30"/>
          <p:cNvSpPr/>
          <p:nvPr userDrawn="1"/>
        </p:nvSpPr>
        <p:spPr>
          <a:xfrm rot="19340334">
            <a:off x="5332516" y="-953716"/>
            <a:ext cx="717343" cy="7050932"/>
          </a:xfrm>
          <a:custGeom>
            <a:avLst/>
            <a:gdLst>
              <a:gd name="connsiteX0" fmla="*/ 956457 w 956457"/>
              <a:gd name="connsiteY0" fmla="*/ 738197 h 9401242"/>
              <a:gd name="connsiteX1" fmla="*/ 956457 w 956457"/>
              <a:gd name="connsiteY1" fmla="*/ 9401242 h 9401242"/>
              <a:gd name="connsiteX2" fmla="*/ 0 w 956457"/>
              <a:gd name="connsiteY2" fmla="*/ 8663045 h 9401242"/>
              <a:gd name="connsiteX3" fmla="*/ 0 w 956457"/>
              <a:gd name="connsiteY3" fmla="*/ 0 h 9401242"/>
            </a:gdLst>
            <a:ahLst/>
            <a:cxnLst>
              <a:cxn ang="0">
                <a:pos x="connsiteX0" y="connsiteY0"/>
              </a:cxn>
              <a:cxn ang="0">
                <a:pos x="connsiteX1" y="connsiteY1"/>
              </a:cxn>
              <a:cxn ang="0">
                <a:pos x="connsiteX2" y="connsiteY2"/>
              </a:cxn>
              <a:cxn ang="0">
                <a:pos x="connsiteX3" y="connsiteY3"/>
              </a:cxn>
            </a:cxnLst>
            <a:rect l="l" t="t" r="r" b="b"/>
            <a:pathLst>
              <a:path w="956457" h="9401242">
                <a:moveTo>
                  <a:pt x="956457" y="738197"/>
                </a:moveTo>
                <a:lnTo>
                  <a:pt x="956457" y="9401242"/>
                </a:lnTo>
                <a:lnTo>
                  <a:pt x="0" y="8663045"/>
                </a:lnTo>
                <a:lnTo>
                  <a:pt x="0" y="0"/>
                </a:lnTo>
                <a:close/>
              </a:path>
            </a:pathLst>
          </a:custGeom>
          <a:gradFill flip="none" rotWithShape="1">
            <a:gsLst>
              <a:gs pos="95000">
                <a:srgbClr val="676464"/>
              </a:gs>
              <a:gs pos="0">
                <a:srgbClr val="5A3F3C">
                  <a:alpha val="0"/>
                </a:srgbClr>
              </a:gs>
              <a:gs pos="100000">
                <a:srgbClr val="5A3F3C"/>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a:p>
        </p:txBody>
      </p:sp>
      <p:sp>
        <p:nvSpPr>
          <p:cNvPr id="28" name="Freeform 27"/>
          <p:cNvSpPr/>
          <p:nvPr userDrawn="1"/>
        </p:nvSpPr>
        <p:spPr>
          <a:xfrm>
            <a:off x="0" y="1"/>
            <a:ext cx="7739063" cy="5143499"/>
          </a:xfrm>
          <a:custGeom>
            <a:avLst/>
            <a:gdLst>
              <a:gd name="connsiteX0" fmla="*/ 0 w 10318750"/>
              <a:gd name="connsiteY0" fmla="*/ 0 h 6857999"/>
              <a:gd name="connsiteX1" fmla="*/ 4997450 w 10318750"/>
              <a:gd name="connsiteY1" fmla="*/ 0 h 6857999"/>
              <a:gd name="connsiteX2" fmla="*/ 10318750 w 10318750"/>
              <a:gd name="connsiteY2" fmla="*/ 6857999 h 6857999"/>
              <a:gd name="connsiteX3" fmla="*/ 4997450 w 10318750"/>
              <a:gd name="connsiteY3" fmla="*/ 6857999 h 6857999"/>
              <a:gd name="connsiteX4" fmla="*/ 0 w 10318750"/>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8750" h="6857999">
                <a:moveTo>
                  <a:pt x="0" y="0"/>
                </a:moveTo>
                <a:lnTo>
                  <a:pt x="4997450" y="0"/>
                </a:lnTo>
                <a:lnTo>
                  <a:pt x="10318750" y="6857999"/>
                </a:lnTo>
                <a:lnTo>
                  <a:pt x="4997450" y="6857999"/>
                </a:lnTo>
                <a:lnTo>
                  <a:pt x="0" y="6857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a:p>
        </p:txBody>
      </p:sp>
      <p:grpSp>
        <p:nvGrpSpPr>
          <p:cNvPr id="20" name="Group 19"/>
          <p:cNvGrpSpPr/>
          <p:nvPr userDrawn="1"/>
        </p:nvGrpSpPr>
        <p:grpSpPr>
          <a:xfrm>
            <a:off x="1844632" y="967254"/>
            <a:ext cx="1728323" cy="1745471"/>
            <a:chOff x="2436378" y="1445405"/>
            <a:chExt cx="2304430" cy="2327295"/>
          </a:xfrm>
        </p:grpSpPr>
        <p:sp>
          <p:nvSpPr>
            <p:cNvPr id="21" name="Donut 20"/>
            <p:cNvSpPr/>
            <p:nvPr/>
          </p:nvSpPr>
          <p:spPr>
            <a:xfrm>
              <a:off x="2506614" y="1544956"/>
              <a:ext cx="2168207" cy="2168207"/>
            </a:xfrm>
            <a:prstGeom prst="donut">
              <a:avLst>
                <a:gd name="adj" fmla="val 10769"/>
              </a:avLst>
            </a:prstGeom>
            <a:solidFill>
              <a:srgbClr val="5A3F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sp>
          <p:nvSpPr>
            <p:cNvPr id="22" name="Rounded Rectangle 21"/>
            <p:cNvSpPr/>
            <p:nvPr/>
          </p:nvSpPr>
          <p:spPr>
            <a:xfrm>
              <a:off x="3492292" y="1910069"/>
              <a:ext cx="196850" cy="948654"/>
            </a:xfrm>
            <a:prstGeom prst="roundRect">
              <a:avLst>
                <a:gd name="adj" fmla="val 50000"/>
              </a:avLst>
            </a:prstGeom>
            <a:solidFill>
              <a:srgbClr val="5A3F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sp>
          <p:nvSpPr>
            <p:cNvPr id="23" name="Rounded Rectangle 22"/>
            <p:cNvSpPr/>
            <p:nvPr/>
          </p:nvSpPr>
          <p:spPr>
            <a:xfrm rot="7200000">
              <a:off x="3875644" y="2678618"/>
              <a:ext cx="196850" cy="544359"/>
            </a:xfrm>
            <a:prstGeom prst="roundRect">
              <a:avLst>
                <a:gd name="adj" fmla="val 50000"/>
              </a:avLst>
            </a:prstGeom>
            <a:solidFill>
              <a:srgbClr val="5A3F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sp>
          <p:nvSpPr>
            <p:cNvPr id="24" name="Rounded Rectangle 23"/>
            <p:cNvSpPr/>
            <p:nvPr/>
          </p:nvSpPr>
          <p:spPr>
            <a:xfrm>
              <a:off x="3492292" y="1445405"/>
              <a:ext cx="196850" cy="391170"/>
            </a:xfrm>
            <a:prstGeom prst="roundRect">
              <a:avLst>
                <a:gd name="adj" fmla="val 50000"/>
              </a:avLst>
            </a:prstGeom>
            <a:solidFill>
              <a:srgbClr val="5A3F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sp>
          <p:nvSpPr>
            <p:cNvPr id="25" name="Rounded Rectangle 24"/>
            <p:cNvSpPr/>
            <p:nvPr/>
          </p:nvSpPr>
          <p:spPr>
            <a:xfrm>
              <a:off x="3492292" y="3381530"/>
              <a:ext cx="196850" cy="391170"/>
            </a:xfrm>
            <a:prstGeom prst="roundRect">
              <a:avLst>
                <a:gd name="adj" fmla="val 50000"/>
              </a:avLst>
            </a:prstGeom>
            <a:solidFill>
              <a:srgbClr val="5A3F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sp>
          <p:nvSpPr>
            <p:cNvPr id="26" name="Rounded Rectangle 25"/>
            <p:cNvSpPr/>
            <p:nvPr/>
          </p:nvSpPr>
          <p:spPr>
            <a:xfrm rot="5400000">
              <a:off x="2533538" y="2490465"/>
              <a:ext cx="196850" cy="391170"/>
            </a:xfrm>
            <a:prstGeom prst="roundRect">
              <a:avLst>
                <a:gd name="adj" fmla="val 50000"/>
              </a:avLst>
            </a:prstGeom>
            <a:solidFill>
              <a:srgbClr val="5A3F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sp>
          <p:nvSpPr>
            <p:cNvPr id="27" name="Rounded Rectangle 26"/>
            <p:cNvSpPr/>
            <p:nvPr/>
          </p:nvSpPr>
          <p:spPr>
            <a:xfrm rot="5400000">
              <a:off x="4446798" y="2490465"/>
              <a:ext cx="196850" cy="391170"/>
            </a:xfrm>
            <a:prstGeom prst="roundRect">
              <a:avLst>
                <a:gd name="adj" fmla="val 50000"/>
              </a:avLst>
            </a:prstGeom>
            <a:solidFill>
              <a:srgbClr val="5A3F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grpSp>
      <p:sp>
        <p:nvSpPr>
          <p:cNvPr id="2" name="Title 1"/>
          <p:cNvSpPr>
            <a:spLocks noGrp="1"/>
          </p:cNvSpPr>
          <p:nvPr>
            <p:ph type="ctrTitle"/>
          </p:nvPr>
        </p:nvSpPr>
        <p:spPr>
          <a:xfrm>
            <a:off x="89502" y="2186584"/>
            <a:ext cx="5238582" cy="1790700"/>
          </a:xfrm>
        </p:spPr>
        <p:txBody>
          <a:bodyPr vert="horz" lIns="91440" tIns="45720" rIns="91440" bIns="45720" rtlCol="0" anchor="b">
            <a:normAutofit/>
          </a:bodyPr>
          <a:lstStyle>
            <a:lvl1pPr algn="ctr">
              <a:defRPr lang="en-US" sz="4500">
                <a:solidFill>
                  <a:srgbClr val="2E2828"/>
                </a:solidFill>
              </a:defRPr>
            </a:lvl1pPr>
          </a:lstStyle>
          <a:p>
            <a:pPr marL="0" lvl="0"/>
            <a:r>
              <a:rPr lang="en-US"/>
              <a:t>Click to edit Master title style</a:t>
            </a:r>
          </a:p>
        </p:txBody>
      </p:sp>
      <p:sp>
        <p:nvSpPr>
          <p:cNvPr id="3" name="Subtitle 2"/>
          <p:cNvSpPr>
            <a:spLocks noGrp="1"/>
          </p:cNvSpPr>
          <p:nvPr>
            <p:ph type="subTitle" idx="1"/>
          </p:nvPr>
        </p:nvSpPr>
        <p:spPr>
          <a:xfrm>
            <a:off x="89502" y="3997525"/>
            <a:ext cx="5238582" cy="679925"/>
          </a:xfrm>
        </p:spPr>
        <p:txBody>
          <a:bodyPr vert="horz" lIns="91440" tIns="45720" rIns="91440" bIns="45720" rtlCol="0">
            <a:normAutofit/>
          </a:bodyPr>
          <a:lstStyle>
            <a:lvl1pPr algn="ctr">
              <a:defRPr lang="en-US" sz="1800" dirty="0">
                <a:solidFill>
                  <a:srgbClr val="E49D52"/>
                </a:solidFill>
              </a:defRPr>
            </a:lvl1pPr>
          </a:lstStyle>
          <a:p>
            <a:pPr marL="0" lvl="0" indent="0">
              <a:buNone/>
            </a:pPr>
            <a:r>
              <a:rPr lang="en-US" dirty="0"/>
              <a:t>Click to edit Master subtitle style</a:t>
            </a:r>
          </a:p>
        </p:txBody>
      </p:sp>
      <p:sp>
        <p:nvSpPr>
          <p:cNvPr id="4" name="Date Placeholder 3"/>
          <p:cNvSpPr>
            <a:spLocks noGrp="1"/>
          </p:cNvSpPr>
          <p:nvPr>
            <p:ph type="dt" sz="half" idx="10"/>
          </p:nvPr>
        </p:nvSpPr>
        <p:spPr>
          <a:xfrm>
            <a:off x="86002" y="4767263"/>
            <a:ext cx="1057670" cy="273844"/>
          </a:xfrm>
        </p:spPr>
        <p:txBody>
          <a:bodyPr/>
          <a:lstStyle/>
          <a:p>
            <a:fld id="{1B94E2D5-6837-445E-B623-7F92FCF6CC71}" type="datetimeFigureOut">
              <a:rPr lang="en-US" smtClean="0"/>
              <a:pPr/>
              <a:t>7/9/2024</a:t>
            </a:fld>
            <a:endParaRPr lang="en-US"/>
          </a:p>
        </p:txBody>
      </p:sp>
      <p:sp>
        <p:nvSpPr>
          <p:cNvPr id="5" name="Footer Placeholder 4"/>
          <p:cNvSpPr>
            <a:spLocks noGrp="1"/>
          </p:cNvSpPr>
          <p:nvPr>
            <p:ph type="ftr" sz="quarter" idx="11"/>
          </p:nvPr>
        </p:nvSpPr>
        <p:spPr>
          <a:xfrm>
            <a:off x="2238374" y="4767263"/>
            <a:ext cx="3086100" cy="273844"/>
          </a:xfrm>
        </p:spPr>
        <p:txBody>
          <a:bodyPr/>
          <a:lstStyle>
            <a:lvl1pPr algn="r">
              <a:defRPr/>
            </a:lvl1pPr>
          </a:lstStyle>
          <a:p>
            <a:endParaRPr lang="en-US"/>
          </a:p>
        </p:txBody>
      </p:sp>
    </p:spTree>
    <p:extLst>
      <p:ext uri="{BB962C8B-B14F-4D97-AF65-F5344CB8AC3E}">
        <p14:creationId xmlns:p14="http://schemas.microsoft.com/office/powerpoint/2010/main" val="87559716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usiness - Divider2">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670437" y="0"/>
            <a:ext cx="5473564" cy="5143500"/>
          </a:xfrm>
          <a:prstGeom prst="rect">
            <a:avLst/>
          </a:prstGeom>
        </p:spPr>
      </p:pic>
      <p:sp>
        <p:nvSpPr>
          <p:cNvPr id="31" name="Freeform 30"/>
          <p:cNvSpPr/>
          <p:nvPr userDrawn="1"/>
        </p:nvSpPr>
        <p:spPr>
          <a:xfrm rot="19340334">
            <a:off x="5332516" y="-953716"/>
            <a:ext cx="717343" cy="7050932"/>
          </a:xfrm>
          <a:custGeom>
            <a:avLst/>
            <a:gdLst>
              <a:gd name="connsiteX0" fmla="*/ 956457 w 956457"/>
              <a:gd name="connsiteY0" fmla="*/ 738197 h 9401242"/>
              <a:gd name="connsiteX1" fmla="*/ 956457 w 956457"/>
              <a:gd name="connsiteY1" fmla="*/ 9401242 h 9401242"/>
              <a:gd name="connsiteX2" fmla="*/ 0 w 956457"/>
              <a:gd name="connsiteY2" fmla="*/ 8663045 h 9401242"/>
              <a:gd name="connsiteX3" fmla="*/ 0 w 956457"/>
              <a:gd name="connsiteY3" fmla="*/ 0 h 9401242"/>
            </a:gdLst>
            <a:ahLst/>
            <a:cxnLst>
              <a:cxn ang="0">
                <a:pos x="connsiteX0" y="connsiteY0"/>
              </a:cxn>
              <a:cxn ang="0">
                <a:pos x="connsiteX1" y="connsiteY1"/>
              </a:cxn>
              <a:cxn ang="0">
                <a:pos x="connsiteX2" y="connsiteY2"/>
              </a:cxn>
              <a:cxn ang="0">
                <a:pos x="connsiteX3" y="connsiteY3"/>
              </a:cxn>
            </a:cxnLst>
            <a:rect l="l" t="t" r="r" b="b"/>
            <a:pathLst>
              <a:path w="956457" h="9401242">
                <a:moveTo>
                  <a:pt x="956457" y="738197"/>
                </a:moveTo>
                <a:lnTo>
                  <a:pt x="956457" y="9401242"/>
                </a:lnTo>
                <a:lnTo>
                  <a:pt x="0" y="8663045"/>
                </a:lnTo>
                <a:lnTo>
                  <a:pt x="0" y="0"/>
                </a:lnTo>
                <a:close/>
              </a:path>
            </a:pathLst>
          </a:custGeom>
          <a:gradFill flip="none" rotWithShape="1">
            <a:gsLst>
              <a:gs pos="95000">
                <a:srgbClr val="676464"/>
              </a:gs>
              <a:gs pos="0">
                <a:srgbClr val="5A3F3C">
                  <a:alpha val="0"/>
                </a:srgbClr>
              </a:gs>
              <a:gs pos="100000">
                <a:srgbClr val="5A3F3C"/>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a:p>
        </p:txBody>
      </p:sp>
      <p:sp>
        <p:nvSpPr>
          <p:cNvPr id="28" name="Freeform 27"/>
          <p:cNvSpPr/>
          <p:nvPr userDrawn="1"/>
        </p:nvSpPr>
        <p:spPr>
          <a:xfrm>
            <a:off x="0" y="1"/>
            <a:ext cx="7739063" cy="5143499"/>
          </a:xfrm>
          <a:custGeom>
            <a:avLst/>
            <a:gdLst>
              <a:gd name="connsiteX0" fmla="*/ 0 w 10318750"/>
              <a:gd name="connsiteY0" fmla="*/ 0 h 6857999"/>
              <a:gd name="connsiteX1" fmla="*/ 4997450 w 10318750"/>
              <a:gd name="connsiteY1" fmla="*/ 0 h 6857999"/>
              <a:gd name="connsiteX2" fmla="*/ 10318750 w 10318750"/>
              <a:gd name="connsiteY2" fmla="*/ 6857999 h 6857999"/>
              <a:gd name="connsiteX3" fmla="*/ 4997450 w 10318750"/>
              <a:gd name="connsiteY3" fmla="*/ 6857999 h 6857999"/>
              <a:gd name="connsiteX4" fmla="*/ 0 w 10318750"/>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8750" h="6857999">
                <a:moveTo>
                  <a:pt x="0" y="0"/>
                </a:moveTo>
                <a:lnTo>
                  <a:pt x="4997450" y="0"/>
                </a:lnTo>
                <a:lnTo>
                  <a:pt x="10318750" y="6857999"/>
                </a:lnTo>
                <a:lnTo>
                  <a:pt x="4997450" y="6857999"/>
                </a:lnTo>
                <a:lnTo>
                  <a:pt x="0" y="6857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a:p>
        </p:txBody>
      </p:sp>
      <p:sp>
        <p:nvSpPr>
          <p:cNvPr id="2" name="Title 1"/>
          <p:cNvSpPr>
            <a:spLocks noGrp="1"/>
          </p:cNvSpPr>
          <p:nvPr>
            <p:ph type="ctrTitle"/>
          </p:nvPr>
        </p:nvSpPr>
        <p:spPr>
          <a:xfrm>
            <a:off x="89502" y="2186584"/>
            <a:ext cx="5238582" cy="1790700"/>
          </a:xfrm>
        </p:spPr>
        <p:txBody>
          <a:bodyPr vert="horz" lIns="91440" tIns="45720" rIns="91440" bIns="45720" rtlCol="0" anchor="b">
            <a:normAutofit/>
          </a:bodyPr>
          <a:lstStyle>
            <a:lvl1pPr algn="ctr">
              <a:defRPr lang="en-US" sz="4500">
                <a:solidFill>
                  <a:srgbClr val="2E2828"/>
                </a:solidFill>
              </a:defRPr>
            </a:lvl1pPr>
          </a:lstStyle>
          <a:p>
            <a:pPr marL="0" lvl="0"/>
            <a:r>
              <a:rPr lang="en-US"/>
              <a:t>Click to edit Master title style</a:t>
            </a:r>
          </a:p>
        </p:txBody>
      </p:sp>
      <p:sp>
        <p:nvSpPr>
          <p:cNvPr id="3" name="Subtitle 2"/>
          <p:cNvSpPr>
            <a:spLocks noGrp="1"/>
          </p:cNvSpPr>
          <p:nvPr>
            <p:ph type="subTitle" idx="1"/>
          </p:nvPr>
        </p:nvSpPr>
        <p:spPr>
          <a:xfrm>
            <a:off x="89502" y="3997525"/>
            <a:ext cx="5238582" cy="679925"/>
          </a:xfrm>
        </p:spPr>
        <p:txBody>
          <a:bodyPr vert="horz" lIns="91440" tIns="45720" rIns="91440" bIns="45720" rtlCol="0">
            <a:normAutofit/>
          </a:bodyPr>
          <a:lstStyle>
            <a:lvl1pPr algn="ctr">
              <a:defRPr lang="en-US" sz="1800" dirty="0">
                <a:solidFill>
                  <a:srgbClr val="8FADC7"/>
                </a:solidFill>
              </a:defRPr>
            </a:lvl1pPr>
          </a:lstStyle>
          <a:p>
            <a:pPr marL="0" lvl="0" indent="0">
              <a:buNone/>
            </a:pPr>
            <a:r>
              <a:rPr lang="en-US" dirty="0"/>
              <a:t>Click to edit Master subtitle style</a:t>
            </a:r>
          </a:p>
        </p:txBody>
      </p:sp>
      <p:sp>
        <p:nvSpPr>
          <p:cNvPr id="4" name="Date Placeholder 3"/>
          <p:cNvSpPr>
            <a:spLocks noGrp="1"/>
          </p:cNvSpPr>
          <p:nvPr>
            <p:ph type="dt" sz="half" idx="10"/>
          </p:nvPr>
        </p:nvSpPr>
        <p:spPr>
          <a:xfrm>
            <a:off x="86002" y="4767263"/>
            <a:ext cx="1057670" cy="273844"/>
          </a:xfrm>
        </p:spPr>
        <p:txBody>
          <a:bodyPr/>
          <a:lstStyle/>
          <a:p>
            <a:fld id="{1B94E2D5-6837-445E-B623-7F92FCF6CC71}" type="datetimeFigureOut">
              <a:rPr lang="en-US" smtClean="0"/>
              <a:pPr/>
              <a:t>7/9/2024</a:t>
            </a:fld>
            <a:endParaRPr lang="en-US"/>
          </a:p>
        </p:txBody>
      </p:sp>
      <p:sp>
        <p:nvSpPr>
          <p:cNvPr id="5" name="Footer Placeholder 4"/>
          <p:cNvSpPr>
            <a:spLocks noGrp="1"/>
          </p:cNvSpPr>
          <p:nvPr>
            <p:ph type="ftr" sz="quarter" idx="11"/>
          </p:nvPr>
        </p:nvSpPr>
        <p:spPr>
          <a:xfrm>
            <a:off x="2238374" y="4767263"/>
            <a:ext cx="3086100" cy="273844"/>
          </a:xfrm>
        </p:spPr>
        <p:txBody>
          <a:bodyPr/>
          <a:lstStyle>
            <a:lvl1pPr algn="r">
              <a:defRPr/>
            </a:lvl1pPr>
          </a:lstStyle>
          <a:p>
            <a:endParaRPr lang="en-US"/>
          </a:p>
        </p:txBody>
      </p:sp>
    </p:spTree>
    <p:extLst>
      <p:ext uri="{BB962C8B-B14F-4D97-AF65-F5344CB8AC3E}">
        <p14:creationId xmlns:p14="http://schemas.microsoft.com/office/powerpoint/2010/main" val="157348005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usiness - Divider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86000" y="0"/>
            <a:ext cx="6858000" cy="5143500"/>
          </a:xfrm>
          <a:prstGeom prst="rect">
            <a:avLst/>
          </a:prstGeom>
        </p:spPr>
      </p:pic>
      <p:sp>
        <p:nvSpPr>
          <p:cNvPr id="31" name="Freeform 30"/>
          <p:cNvSpPr/>
          <p:nvPr userDrawn="1"/>
        </p:nvSpPr>
        <p:spPr>
          <a:xfrm rot="19340334">
            <a:off x="5332516" y="-953716"/>
            <a:ext cx="717343" cy="7050932"/>
          </a:xfrm>
          <a:custGeom>
            <a:avLst/>
            <a:gdLst>
              <a:gd name="connsiteX0" fmla="*/ 956457 w 956457"/>
              <a:gd name="connsiteY0" fmla="*/ 738197 h 9401242"/>
              <a:gd name="connsiteX1" fmla="*/ 956457 w 956457"/>
              <a:gd name="connsiteY1" fmla="*/ 9401242 h 9401242"/>
              <a:gd name="connsiteX2" fmla="*/ 0 w 956457"/>
              <a:gd name="connsiteY2" fmla="*/ 8663045 h 9401242"/>
              <a:gd name="connsiteX3" fmla="*/ 0 w 956457"/>
              <a:gd name="connsiteY3" fmla="*/ 0 h 9401242"/>
            </a:gdLst>
            <a:ahLst/>
            <a:cxnLst>
              <a:cxn ang="0">
                <a:pos x="connsiteX0" y="connsiteY0"/>
              </a:cxn>
              <a:cxn ang="0">
                <a:pos x="connsiteX1" y="connsiteY1"/>
              </a:cxn>
              <a:cxn ang="0">
                <a:pos x="connsiteX2" y="connsiteY2"/>
              </a:cxn>
              <a:cxn ang="0">
                <a:pos x="connsiteX3" y="connsiteY3"/>
              </a:cxn>
            </a:cxnLst>
            <a:rect l="l" t="t" r="r" b="b"/>
            <a:pathLst>
              <a:path w="956457" h="9401242">
                <a:moveTo>
                  <a:pt x="956457" y="738197"/>
                </a:moveTo>
                <a:lnTo>
                  <a:pt x="956457" y="9401242"/>
                </a:lnTo>
                <a:lnTo>
                  <a:pt x="0" y="8663045"/>
                </a:lnTo>
                <a:lnTo>
                  <a:pt x="0" y="0"/>
                </a:lnTo>
                <a:close/>
              </a:path>
            </a:pathLst>
          </a:custGeom>
          <a:gradFill flip="none" rotWithShape="1">
            <a:gsLst>
              <a:gs pos="95000">
                <a:srgbClr val="476984"/>
              </a:gs>
              <a:gs pos="0">
                <a:srgbClr val="17181A">
                  <a:alpha val="0"/>
                </a:srgbClr>
              </a:gs>
              <a:gs pos="100000">
                <a:srgbClr val="17181A"/>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a:p>
        </p:txBody>
      </p:sp>
      <p:sp>
        <p:nvSpPr>
          <p:cNvPr id="28" name="Freeform 27"/>
          <p:cNvSpPr/>
          <p:nvPr userDrawn="1"/>
        </p:nvSpPr>
        <p:spPr>
          <a:xfrm>
            <a:off x="0" y="1"/>
            <a:ext cx="7739063" cy="5143499"/>
          </a:xfrm>
          <a:custGeom>
            <a:avLst/>
            <a:gdLst>
              <a:gd name="connsiteX0" fmla="*/ 0 w 10318750"/>
              <a:gd name="connsiteY0" fmla="*/ 0 h 6857999"/>
              <a:gd name="connsiteX1" fmla="*/ 4997450 w 10318750"/>
              <a:gd name="connsiteY1" fmla="*/ 0 h 6857999"/>
              <a:gd name="connsiteX2" fmla="*/ 10318750 w 10318750"/>
              <a:gd name="connsiteY2" fmla="*/ 6857999 h 6857999"/>
              <a:gd name="connsiteX3" fmla="*/ 4997450 w 10318750"/>
              <a:gd name="connsiteY3" fmla="*/ 6857999 h 6857999"/>
              <a:gd name="connsiteX4" fmla="*/ 0 w 10318750"/>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8750" h="6857999">
                <a:moveTo>
                  <a:pt x="0" y="0"/>
                </a:moveTo>
                <a:lnTo>
                  <a:pt x="4997450" y="0"/>
                </a:lnTo>
                <a:lnTo>
                  <a:pt x="10318750" y="6857999"/>
                </a:lnTo>
                <a:lnTo>
                  <a:pt x="4997450" y="6857999"/>
                </a:lnTo>
                <a:lnTo>
                  <a:pt x="0" y="6857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a:p>
        </p:txBody>
      </p:sp>
      <p:sp>
        <p:nvSpPr>
          <p:cNvPr id="2" name="Title 1"/>
          <p:cNvSpPr>
            <a:spLocks noGrp="1"/>
          </p:cNvSpPr>
          <p:nvPr>
            <p:ph type="ctrTitle"/>
          </p:nvPr>
        </p:nvSpPr>
        <p:spPr>
          <a:xfrm>
            <a:off x="89502" y="2186584"/>
            <a:ext cx="5238582" cy="1790700"/>
          </a:xfrm>
        </p:spPr>
        <p:txBody>
          <a:bodyPr vert="horz" lIns="91440" tIns="45720" rIns="91440" bIns="45720" rtlCol="0" anchor="b">
            <a:normAutofit/>
          </a:bodyPr>
          <a:lstStyle>
            <a:lvl1pPr algn="ctr">
              <a:defRPr lang="en-US" sz="4500">
                <a:solidFill>
                  <a:srgbClr val="2E2828"/>
                </a:solidFill>
              </a:defRPr>
            </a:lvl1pPr>
          </a:lstStyle>
          <a:p>
            <a:pPr marL="0" lvl="0"/>
            <a:r>
              <a:rPr lang="en-US"/>
              <a:t>Click to edit Master title style</a:t>
            </a:r>
          </a:p>
        </p:txBody>
      </p:sp>
      <p:sp>
        <p:nvSpPr>
          <p:cNvPr id="3" name="Subtitle 2"/>
          <p:cNvSpPr>
            <a:spLocks noGrp="1"/>
          </p:cNvSpPr>
          <p:nvPr>
            <p:ph type="subTitle" idx="1"/>
          </p:nvPr>
        </p:nvSpPr>
        <p:spPr>
          <a:xfrm>
            <a:off x="89502" y="3997525"/>
            <a:ext cx="5238582" cy="679925"/>
          </a:xfrm>
        </p:spPr>
        <p:txBody>
          <a:bodyPr vert="horz" lIns="91440" tIns="45720" rIns="91440" bIns="45720" rtlCol="0">
            <a:normAutofit/>
          </a:bodyPr>
          <a:lstStyle>
            <a:lvl1pPr algn="ctr">
              <a:defRPr lang="en-US" sz="1800" dirty="0">
                <a:solidFill>
                  <a:srgbClr val="587B95"/>
                </a:solidFill>
              </a:defRPr>
            </a:lvl1pPr>
          </a:lstStyle>
          <a:p>
            <a:pPr marL="0" lvl="0" indent="0">
              <a:buNone/>
            </a:pPr>
            <a:r>
              <a:rPr lang="en-US" dirty="0"/>
              <a:t>Click to edit Master subtitle style</a:t>
            </a:r>
          </a:p>
        </p:txBody>
      </p:sp>
      <p:sp>
        <p:nvSpPr>
          <p:cNvPr id="4" name="Date Placeholder 3"/>
          <p:cNvSpPr>
            <a:spLocks noGrp="1"/>
          </p:cNvSpPr>
          <p:nvPr>
            <p:ph type="dt" sz="half" idx="10"/>
          </p:nvPr>
        </p:nvSpPr>
        <p:spPr>
          <a:xfrm>
            <a:off x="86002" y="4767263"/>
            <a:ext cx="1057670" cy="273844"/>
          </a:xfrm>
        </p:spPr>
        <p:txBody>
          <a:bodyPr/>
          <a:lstStyle/>
          <a:p>
            <a:fld id="{1B94E2D5-6837-445E-B623-7F92FCF6CC71}" type="datetimeFigureOut">
              <a:rPr lang="en-US" smtClean="0"/>
              <a:pPr/>
              <a:t>7/9/2024</a:t>
            </a:fld>
            <a:endParaRPr lang="en-US"/>
          </a:p>
        </p:txBody>
      </p:sp>
      <p:sp>
        <p:nvSpPr>
          <p:cNvPr id="5" name="Footer Placeholder 4"/>
          <p:cNvSpPr>
            <a:spLocks noGrp="1"/>
          </p:cNvSpPr>
          <p:nvPr>
            <p:ph type="ftr" sz="quarter" idx="11"/>
          </p:nvPr>
        </p:nvSpPr>
        <p:spPr>
          <a:xfrm>
            <a:off x="2238374" y="4767263"/>
            <a:ext cx="3086100" cy="273844"/>
          </a:xfrm>
        </p:spPr>
        <p:txBody>
          <a:bodyPr/>
          <a:lstStyle>
            <a:lvl1pPr algn="r">
              <a:defRPr/>
            </a:lvl1pPr>
          </a:lstStyle>
          <a:p>
            <a:endParaRPr lang="en-US"/>
          </a:p>
        </p:txBody>
      </p:sp>
    </p:spTree>
    <p:extLst>
      <p:ext uri="{BB962C8B-B14F-4D97-AF65-F5344CB8AC3E}">
        <p14:creationId xmlns:p14="http://schemas.microsoft.com/office/powerpoint/2010/main" val="42614992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usiness - Divider4">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73544" y="1"/>
            <a:ext cx="5670456" cy="5143500"/>
          </a:xfrm>
          <a:prstGeom prst="rect">
            <a:avLst/>
          </a:prstGeom>
        </p:spPr>
      </p:pic>
      <p:sp>
        <p:nvSpPr>
          <p:cNvPr id="31" name="Freeform 30"/>
          <p:cNvSpPr/>
          <p:nvPr userDrawn="1"/>
        </p:nvSpPr>
        <p:spPr>
          <a:xfrm rot="19340334">
            <a:off x="5332516" y="-953716"/>
            <a:ext cx="717343" cy="7050932"/>
          </a:xfrm>
          <a:custGeom>
            <a:avLst/>
            <a:gdLst>
              <a:gd name="connsiteX0" fmla="*/ 956457 w 956457"/>
              <a:gd name="connsiteY0" fmla="*/ 738197 h 9401242"/>
              <a:gd name="connsiteX1" fmla="*/ 956457 w 956457"/>
              <a:gd name="connsiteY1" fmla="*/ 9401242 h 9401242"/>
              <a:gd name="connsiteX2" fmla="*/ 0 w 956457"/>
              <a:gd name="connsiteY2" fmla="*/ 8663045 h 9401242"/>
              <a:gd name="connsiteX3" fmla="*/ 0 w 956457"/>
              <a:gd name="connsiteY3" fmla="*/ 0 h 9401242"/>
            </a:gdLst>
            <a:ahLst/>
            <a:cxnLst>
              <a:cxn ang="0">
                <a:pos x="connsiteX0" y="connsiteY0"/>
              </a:cxn>
              <a:cxn ang="0">
                <a:pos x="connsiteX1" y="connsiteY1"/>
              </a:cxn>
              <a:cxn ang="0">
                <a:pos x="connsiteX2" y="connsiteY2"/>
              </a:cxn>
              <a:cxn ang="0">
                <a:pos x="connsiteX3" y="connsiteY3"/>
              </a:cxn>
            </a:cxnLst>
            <a:rect l="l" t="t" r="r" b="b"/>
            <a:pathLst>
              <a:path w="956457" h="9401242">
                <a:moveTo>
                  <a:pt x="956457" y="738197"/>
                </a:moveTo>
                <a:lnTo>
                  <a:pt x="956457" y="9401242"/>
                </a:lnTo>
                <a:lnTo>
                  <a:pt x="0" y="8663045"/>
                </a:lnTo>
                <a:lnTo>
                  <a:pt x="0" y="0"/>
                </a:lnTo>
                <a:close/>
              </a:path>
            </a:pathLst>
          </a:custGeom>
          <a:gradFill flip="none" rotWithShape="1">
            <a:gsLst>
              <a:gs pos="95000">
                <a:srgbClr val="676464"/>
              </a:gs>
              <a:gs pos="0">
                <a:srgbClr val="5A3F3C">
                  <a:alpha val="0"/>
                </a:srgbClr>
              </a:gs>
              <a:gs pos="100000">
                <a:srgbClr val="5A3F3C"/>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a:p>
        </p:txBody>
      </p:sp>
      <p:sp>
        <p:nvSpPr>
          <p:cNvPr id="28" name="Freeform 27"/>
          <p:cNvSpPr/>
          <p:nvPr userDrawn="1"/>
        </p:nvSpPr>
        <p:spPr>
          <a:xfrm>
            <a:off x="0" y="1"/>
            <a:ext cx="7739063" cy="5143499"/>
          </a:xfrm>
          <a:custGeom>
            <a:avLst/>
            <a:gdLst>
              <a:gd name="connsiteX0" fmla="*/ 0 w 10318750"/>
              <a:gd name="connsiteY0" fmla="*/ 0 h 6857999"/>
              <a:gd name="connsiteX1" fmla="*/ 4997450 w 10318750"/>
              <a:gd name="connsiteY1" fmla="*/ 0 h 6857999"/>
              <a:gd name="connsiteX2" fmla="*/ 10318750 w 10318750"/>
              <a:gd name="connsiteY2" fmla="*/ 6857999 h 6857999"/>
              <a:gd name="connsiteX3" fmla="*/ 4997450 w 10318750"/>
              <a:gd name="connsiteY3" fmla="*/ 6857999 h 6857999"/>
              <a:gd name="connsiteX4" fmla="*/ 0 w 10318750"/>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8750" h="6857999">
                <a:moveTo>
                  <a:pt x="0" y="0"/>
                </a:moveTo>
                <a:lnTo>
                  <a:pt x="4997450" y="0"/>
                </a:lnTo>
                <a:lnTo>
                  <a:pt x="10318750" y="6857999"/>
                </a:lnTo>
                <a:lnTo>
                  <a:pt x="4997450" y="6857999"/>
                </a:lnTo>
                <a:lnTo>
                  <a:pt x="0" y="6857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a:p>
        </p:txBody>
      </p:sp>
      <p:sp>
        <p:nvSpPr>
          <p:cNvPr id="2" name="Title 1"/>
          <p:cNvSpPr>
            <a:spLocks noGrp="1"/>
          </p:cNvSpPr>
          <p:nvPr>
            <p:ph type="ctrTitle"/>
          </p:nvPr>
        </p:nvSpPr>
        <p:spPr>
          <a:xfrm>
            <a:off x="89502" y="2186584"/>
            <a:ext cx="5238582" cy="1790700"/>
          </a:xfrm>
        </p:spPr>
        <p:txBody>
          <a:bodyPr vert="horz" lIns="91440" tIns="45720" rIns="91440" bIns="45720" rtlCol="0" anchor="b">
            <a:normAutofit/>
          </a:bodyPr>
          <a:lstStyle>
            <a:lvl1pPr algn="ctr">
              <a:defRPr lang="en-US" sz="4500">
                <a:solidFill>
                  <a:srgbClr val="2E2828"/>
                </a:solidFill>
              </a:defRPr>
            </a:lvl1pPr>
          </a:lstStyle>
          <a:p>
            <a:pPr marL="0" lvl="0"/>
            <a:r>
              <a:rPr lang="en-US"/>
              <a:t>Click to edit Master title style</a:t>
            </a:r>
          </a:p>
        </p:txBody>
      </p:sp>
      <p:sp>
        <p:nvSpPr>
          <p:cNvPr id="3" name="Subtitle 2"/>
          <p:cNvSpPr>
            <a:spLocks noGrp="1"/>
          </p:cNvSpPr>
          <p:nvPr>
            <p:ph type="subTitle" idx="1"/>
          </p:nvPr>
        </p:nvSpPr>
        <p:spPr>
          <a:xfrm>
            <a:off x="89502" y="3997525"/>
            <a:ext cx="5238582" cy="679925"/>
          </a:xfrm>
        </p:spPr>
        <p:txBody>
          <a:bodyPr vert="horz" lIns="91440" tIns="45720" rIns="91440" bIns="45720" rtlCol="0">
            <a:normAutofit/>
          </a:bodyPr>
          <a:lstStyle>
            <a:lvl1pPr algn="ctr">
              <a:defRPr lang="en-US" sz="1800" dirty="0">
                <a:solidFill>
                  <a:srgbClr val="C3822C"/>
                </a:solidFill>
              </a:defRPr>
            </a:lvl1pPr>
          </a:lstStyle>
          <a:p>
            <a:pPr marL="0" lvl="0" indent="0">
              <a:buNone/>
            </a:pPr>
            <a:r>
              <a:rPr lang="en-US" dirty="0"/>
              <a:t>Click to edit Master subtitle style</a:t>
            </a:r>
          </a:p>
        </p:txBody>
      </p:sp>
      <p:sp>
        <p:nvSpPr>
          <p:cNvPr id="4" name="Date Placeholder 3"/>
          <p:cNvSpPr>
            <a:spLocks noGrp="1"/>
          </p:cNvSpPr>
          <p:nvPr>
            <p:ph type="dt" sz="half" idx="10"/>
          </p:nvPr>
        </p:nvSpPr>
        <p:spPr>
          <a:xfrm>
            <a:off x="86002" y="4767263"/>
            <a:ext cx="1057670" cy="273844"/>
          </a:xfrm>
        </p:spPr>
        <p:txBody>
          <a:bodyPr/>
          <a:lstStyle/>
          <a:p>
            <a:fld id="{1B94E2D5-6837-445E-B623-7F92FCF6CC71}" type="datetimeFigureOut">
              <a:rPr lang="en-US" smtClean="0"/>
              <a:pPr/>
              <a:t>7/9/2024</a:t>
            </a:fld>
            <a:endParaRPr lang="en-US"/>
          </a:p>
        </p:txBody>
      </p:sp>
      <p:sp>
        <p:nvSpPr>
          <p:cNvPr id="5" name="Footer Placeholder 4"/>
          <p:cNvSpPr>
            <a:spLocks noGrp="1"/>
          </p:cNvSpPr>
          <p:nvPr>
            <p:ph type="ftr" sz="quarter" idx="11"/>
          </p:nvPr>
        </p:nvSpPr>
        <p:spPr>
          <a:xfrm>
            <a:off x="2238374" y="4767263"/>
            <a:ext cx="3086100" cy="273844"/>
          </a:xfrm>
        </p:spPr>
        <p:txBody>
          <a:bodyPr/>
          <a:lstStyle>
            <a:lvl1pPr algn="r">
              <a:defRPr/>
            </a:lvl1pPr>
          </a:lstStyle>
          <a:p>
            <a:endParaRPr lang="en-US"/>
          </a:p>
        </p:txBody>
      </p:sp>
    </p:spTree>
    <p:extLst>
      <p:ext uri="{BB962C8B-B14F-4D97-AF65-F5344CB8AC3E}">
        <p14:creationId xmlns:p14="http://schemas.microsoft.com/office/powerpoint/2010/main" val="354079808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Divider slide v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CE79AB-A4F5-7347-B800-E0C83AE827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9" name="Text Placeholder 11">
            <a:extLst>
              <a:ext uri="{FF2B5EF4-FFF2-40B4-BE49-F238E27FC236}">
                <a16:creationId xmlns:a16="http://schemas.microsoft.com/office/drawing/2014/main" id="{1B59AD82-9663-C148-95F8-49CCAD32556F}"/>
              </a:ext>
            </a:extLst>
          </p:cNvPr>
          <p:cNvSpPr>
            <a:spLocks noGrp="1"/>
          </p:cNvSpPr>
          <p:nvPr>
            <p:ph type="body" sz="quarter" idx="13" hasCustomPrompt="1"/>
          </p:nvPr>
        </p:nvSpPr>
        <p:spPr>
          <a:xfrm>
            <a:off x="468312" y="1199239"/>
            <a:ext cx="6116400" cy="2116688"/>
          </a:xfrm>
        </p:spPr>
        <p:txBody>
          <a:bodyPr/>
          <a:lstStyle>
            <a:lvl1pPr marL="0" indent="0">
              <a:spcBef>
                <a:spcPts val="0"/>
              </a:spcBef>
              <a:buFontTx/>
              <a:buNone/>
              <a:defRPr sz="2100" b="1">
                <a:solidFill>
                  <a:schemeClr val="tx1"/>
                </a:solidFill>
              </a:defRPr>
            </a:lvl1pPr>
            <a:lvl2pPr marL="0" indent="0">
              <a:spcBef>
                <a:spcPts val="600"/>
              </a:spcBef>
              <a:buFontTx/>
              <a:buNone/>
              <a:defRPr b="0">
                <a:solidFill>
                  <a:schemeClr val="tx1"/>
                </a:solidFill>
              </a:defRPr>
            </a:lvl2pPr>
          </a:lstStyle>
          <a:p>
            <a:pPr lvl="0"/>
            <a:r>
              <a:rPr lang="en-US"/>
              <a:t>[Divider slide v1]</a:t>
            </a:r>
          </a:p>
          <a:p>
            <a:pPr lvl="1"/>
            <a:r>
              <a:rPr lang="en-US"/>
              <a:t>Second level</a:t>
            </a:r>
            <a:endParaRPr lang="en-GB"/>
          </a:p>
        </p:txBody>
      </p:sp>
      <p:pic>
        <p:nvPicPr>
          <p:cNvPr id="8" name="Picture 7">
            <a:extLst>
              <a:ext uri="{FF2B5EF4-FFF2-40B4-BE49-F238E27FC236}">
                <a16:creationId xmlns:a16="http://schemas.microsoft.com/office/drawing/2014/main" id="{50529F0A-C02A-A24D-AC8A-E2B3DB780E7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1487" y="4684418"/>
            <a:ext cx="572400" cy="187620"/>
          </a:xfrm>
          <a:prstGeom prst="rect">
            <a:avLst/>
          </a:prstGeom>
        </p:spPr>
      </p:pic>
    </p:spTree>
    <p:extLst>
      <p:ext uri="{BB962C8B-B14F-4D97-AF65-F5344CB8AC3E}">
        <p14:creationId xmlns:p14="http://schemas.microsoft.com/office/powerpoint/2010/main" val="4111892659"/>
      </p:ext>
    </p:extLst>
  </p:cSld>
  <p:clrMapOvr>
    <a:masterClrMapping/>
  </p:clrMapOvr>
  <p:extLst>
    <p:ext uri="{DCECCB84-F9BA-43D5-87BE-67443E8EF086}">
      <p15:sldGuideLst xmlns:p15="http://schemas.microsoft.com/office/powerpoint/2012/main">
        <p15:guide id="1" orient="horz" pos="770">
          <p15:clr>
            <a:srgbClr val="FBAE40"/>
          </p15:clr>
        </p15:guide>
        <p15:guide id="2" orient="horz" pos="276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slide v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27527D-11F7-B84A-AE89-C820388821A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9" name="Text Placeholder 11">
            <a:extLst>
              <a:ext uri="{FF2B5EF4-FFF2-40B4-BE49-F238E27FC236}">
                <a16:creationId xmlns:a16="http://schemas.microsoft.com/office/drawing/2014/main" id="{1B59AD82-9663-C148-95F8-49CCAD32556F}"/>
              </a:ext>
            </a:extLst>
          </p:cNvPr>
          <p:cNvSpPr>
            <a:spLocks noGrp="1"/>
          </p:cNvSpPr>
          <p:nvPr>
            <p:ph type="body" sz="quarter" idx="13" hasCustomPrompt="1"/>
          </p:nvPr>
        </p:nvSpPr>
        <p:spPr>
          <a:xfrm>
            <a:off x="468312" y="1199238"/>
            <a:ext cx="6119813" cy="2116688"/>
          </a:xfrm>
        </p:spPr>
        <p:txBody>
          <a:bodyPr/>
          <a:lstStyle>
            <a:lvl1pPr marL="0" indent="0">
              <a:spcBef>
                <a:spcPts val="0"/>
              </a:spcBef>
              <a:buFontTx/>
              <a:buNone/>
              <a:defRPr sz="2100" b="1">
                <a:solidFill>
                  <a:schemeClr val="bg2"/>
                </a:solidFill>
              </a:defRPr>
            </a:lvl1pPr>
            <a:lvl2pPr marL="0" indent="0">
              <a:spcBef>
                <a:spcPts val="600"/>
              </a:spcBef>
              <a:buFontTx/>
              <a:buNone/>
              <a:defRPr b="0">
                <a:solidFill>
                  <a:schemeClr val="bg2"/>
                </a:solidFill>
              </a:defRPr>
            </a:lvl2pPr>
          </a:lstStyle>
          <a:p>
            <a:pPr lvl="0"/>
            <a:r>
              <a:rPr lang="en-US"/>
              <a:t>[Divider slide v2]</a:t>
            </a:r>
          </a:p>
          <a:p>
            <a:pPr lvl="1"/>
            <a:r>
              <a:rPr lang="en-US"/>
              <a:t>Second level</a:t>
            </a:r>
            <a:endParaRPr lang="en-GB"/>
          </a:p>
        </p:txBody>
      </p:sp>
      <p:pic>
        <p:nvPicPr>
          <p:cNvPr id="7" name="Picture 6">
            <a:extLst>
              <a:ext uri="{FF2B5EF4-FFF2-40B4-BE49-F238E27FC236}">
                <a16:creationId xmlns:a16="http://schemas.microsoft.com/office/drawing/2014/main" id="{1AB71B16-D244-CC4D-9797-C6DEEA49C64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1487" y="4684838"/>
            <a:ext cx="571120" cy="187200"/>
          </a:xfrm>
          <a:prstGeom prst="rect">
            <a:avLst/>
          </a:prstGeom>
        </p:spPr>
      </p:pic>
    </p:spTree>
    <p:extLst>
      <p:ext uri="{BB962C8B-B14F-4D97-AF65-F5344CB8AC3E}">
        <p14:creationId xmlns:p14="http://schemas.microsoft.com/office/powerpoint/2010/main" val="2065850164"/>
      </p:ext>
    </p:extLst>
  </p:cSld>
  <p:clrMapOvr>
    <a:masterClrMapping/>
  </p:clrMapOvr>
  <p:extLst>
    <p:ext uri="{DCECCB84-F9BA-43D5-87BE-67443E8EF086}">
      <p15:sldGuideLst xmlns:p15="http://schemas.microsoft.com/office/powerpoint/2012/main">
        <p15:guide id="1" orient="horz" pos="770">
          <p15:clr>
            <a:srgbClr val="FBAE40"/>
          </p15:clr>
        </p15:guide>
        <p15:guide id="2" orient="horz" pos="276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0" y="1223963"/>
            <a:ext cx="6120000" cy="31702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567737" y="4770501"/>
            <a:ext cx="288926" cy="190798"/>
          </a:xfrm>
        </p:spPr>
        <p:txBody>
          <a:bodyPr/>
          <a:lstStyle/>
          <a:p>
            <a:fld id="{9B2906C8-311F-2E42-8450-C27E8DB59718}" type="slidenum">
              <a:rPr lang="en-GB" smtClean="0"/>
              <a:t>‹#›</a:t>
            </a:fld>
            <a:endParaRPr lang="en-GB"/>
          </a:p>
        </p:txBody>
      </p:sp>
      <p:sp>
        <p:nvSpPr>
          <p:cNvPr id="12" name="Text Placeholder 11">
            <a:extLst>
              <a:ext uri="{FF2B5EF4-FFF2-40B4-BE49-F238E27FC236}">
                <a16:creationId xmlns:a16="http://schemas.microsoft.com/office/drawing/2014/main" id="{EFF72C42-726A-2349-B016-1B207DE6B40F}"/>
              </a:ext>
            </a:extLst>
          </p:cNvPr>
          <p:cNvSpPr>
            <a:spLocks noGrp="1"/>
          </p:cNvSpPr>
          <p:nvPr>
            <p:ph type="body" sz="quarter" idx="13" hasCustomPrompt="1"/>
          </p:nvPr>
        </p:nvSpPr>
        <p:spPr>
          <a:xfrm>
            <a:off x="468312" y="390524"/>
            <a:ext cx="6119813" cy="761267"/>
          </a:xfrm>
        </p:spPr>
        <p:txBody>
          <a:bodyPr/>
          <a:lstStyle>
            <a:lvl1pPr marL="0" indent="0">
              <a:spcBef>
                <a:spcPts val="0"/>
              </a:spcBef>
              <a:buFontTx/>
              <a:buNone/>
              <a:defRPr sz="1800" b="1"/>
            </a:lvl1pPr>
            <a:lvl2pPr marL="0" indent="0">
              <a:spcBef>
                <a:spcPts val="0"/>
              </a:spcBef>
              <a:buFontTx/>
              <a:buNone/>
              <a:defRPr b="1">
                <a:solidFill>
                  <a:schemeClr val="bg2"/>
                </a:solidFill>
              </a:defRPr>
            </a:lvl2pPr>
          </a:lstStyle>
          <a:p>
            <a:pPr lvl="0"/>
            <a:r>
              <a:rPr lang="en-US"/>
              <a:t>[Title and content]</a:t>
            </a:r>
          </a:p>
          <a:p>
            <a:pPr lvl="1"/>
            <a:r>
              <a:rPr lang="en-US"/>
              <a:t>Second level</a:t>
            </a:r>
            <a:endParaRPr lang="en-GB"/>
          </a:p>
        </p:txBody>
      </p:sp>
    </p:spTree>
    <p:extLst>
      <p:ext uri="{BB962C8B-B14F-4D97-AF65-F5344CB8AC3E}">
        <p14:creationId xmlns:p14="http://schemas.microsoft.com/office/powerpoint/2010/main" val="2118594243"/>
      </p:ext>
    </p:extLst>
  </p:cSld>
  <p:clrMapOvr>
    <a:masterClrMapping/>
  </p:clrMapOvr>
  <p:extLst>
    <p:ext uri="{DCECCB84-F9BA-43D5-87BE-67443E8EF086}">
      <p15:sldGuideLst xmlns:p15="http://schemas.microsoft.com/office/powerpoint/2012/main">
        <p15:guide id="1" orient="horz" pos="770" userDrawn="1">
          <p15:clr>
            <a:srgbClr val="FBAE40"/>
          </p15:clr>
        </p15:guide>
        <p15:guide id="4" orient="horz" pos="2768" userDrawn="1">
          <p15:clr>
            <a:srgbClr val="FBAE40"/>
          </p15:clr>
        </p15:guide>
        <p15:guide id="5" pos="415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2" y="1223963"/>
            <a:ext cx="4032250" cy="31702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567737" y="4770501"/>
            <a:ext cx="288926" cy="190798"/>
          </a:xfrm>
        </p:spPr>
        <p:txBody>
          <a:bodyPr/>
          <a:lstStyle/>
          <a:p>
            <a:fld id="{9B2906C8-311F-2E42-8450-C27E8DB59718}" type="slidenum">
              <a:rPr lang="en-GB" smtClean="0"/>
              <a:t>‹#›</a:t>
            </a:fld>
            <a:endParaRPr lang="en-GB"/>
          </a:p>
        </p:txBody>
      </p:sp>
      <p:sp>
        <p:nvSpPr>
          <p:cNvPr id="12" name="Text Placeholder 11">
            <a:extLst>
              <a:ext uri="{FF2B5EF4-FFF2-40B4-BE49-F238E27FC236}">
                <a16:creationId xmlns:a16="http://schemas.microsoft.com/office/drawing/2014/main" id="{EFF72C42-726A-2349-B016-1B207DE6B40F}"/>
              </a:ext>
            </a:extLst>
          </p:cNvPr>
          <p:cNvSpPr>
            <a:spLocks noGrp="1"/>
          </p:cNvSpPr>
          <p:nvPr>
            <p:ph type="body" sz="quarter" idx="13" hasCustomPrompt="1"/>
          </p:nvPr>
        </p:nvSpPr>
        <p:spPr>
          <a:xfrm>
            <a:off x="468312" y="390524"/>
            <a:ext cx="8243888" cy="761267"/>
          </a:xfrm>
        </p:spPr>
        <p:txBody>
          <a:bodyPr/>
          <a:lstStyle>
            <a:lvl1pPr marL="0" indent="0">
              <a:spcBef>
                <a:spcPts val="0"/>
              </a:spcBef>
              <a:buFontTx/>
              <a:buNone/>
              <a:defRPr sz="1800" b="1"/>
            </a:lvl1pPr>
            <a:lvl2pPr marL="0" indent="0">
              <a:spcBef>
                <a:spcPts val="0"/>
              </a:spcBef>
              <a:buFontTx/>
              <a:buNone/>
              <a:defRPr b="1">
                <a:solidFill>
                  <a:schemeClr val="bg2"/>
                </a:solidFill>
              </a:defRPr>
            </a:lvl2pPr>
          </a:lstStyle>
          <a:p>
            <a:pPr lvl="0"/>
            <a:r>
              <a:rPr lang="en-US"/>
              <a:t>[Two content]</a:t>
            </a:r>
          </a:p>
          <a:p>
            <a:pPr lvl="1"/>
            <a:r>
              <a:rPr lang="en-US"/>
              <a:t>Second level</a:t>
            </a:r>
            <a:endParaRPr lang="en-GB"/>
          </a:p>
        </p:txBody>
      </p:sp>
      <p:sp>
        <p:nvSpPr>
          <p:cNvPr id="5" name="Content Placeholder 2">
            <a:extLst>
              <a:ext uri="{FF2B5EF4-FFF2-40B4-BE49-F238E27FC236}">
                <a16:creationId xmlns:a16="http://schemas.microsoft.com/office/drawing/2014/main" id="{90AF1F2F-D494-8341-985C-31DC1B2E79DE}"/>
              </a:ext>
            </a:extLst>
          </p:cNvPr>
          <p:cNvSpPr>
            <a:spLocks noGrp="1"/>
          </p:cNvSpPr>
          <p:nvPr>
            <p:ph idx="14"/>
          </p:nvPr>
        </p:nvSpPr>
        <p:spPr>
          <a:xfrm>
            <a:off x="4679950" y="1223963"/>
            <a:ext cx="4032250" cy="31702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1186210"/>
      </p:ext>
    </p:extLst>
  </p:cSld>
  <p:clrMapOvr>
    <a:masterClrMapping/>
  </p:clrMapOvr>
  <p:extLst>
    <p:ext uri="{DCECCB84-F9BA-43D5-87BE-67443E8EF086}">
      <p15:sldGuideLst xmlns:p15="http://schemas.microsoft.com/office/powerpoint/2012/main">
        <p15:guide id="1" orient="horz" pos="770">
          <p15:clr>
            <a:srgbClr val="FBAE40"/>
          </p15:clr>
        </p15:guide>
        <p15:guide id="2" pos="2835">
          <p15:clr>
            <a:srgbClr val="FBAE40"/>
          </p15:clr>
        </p15:guide>
        <p15:guide id="3" pos="2948">
          <p15:clr>
            <a:srgbClr val="FBAE40"/>
          </p15:clr>
        </p15:guide>
        <p15:guide id="4" orient="horz" pos="276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79B5B8D9-90E9-BF4D-B710-11A72F48B94B}"/>
              </a:ext>
            </a:extLst>
          </p:cNvPr>
          <p:cNvSpPr>
            <a:spLocks noGrp="1"/>
          </p:cNvSpPr>
          <p:nvPr>
            <p:ph idx="16" hasCustomPrompt="1"/>
          </p:nvPr>
        </p:nvSpPr>
        <p:spPr>
          <a:xfrm>
            <a:off x="4679950" y="0"/>
            <a:ext cx="4464050" cy="5143500"/>
          </a:xfrm>
        </p:spPr>
        <p:txBody>
          <a:bodyPr/>
          <a:lstStyle>
            <a:lvl1pPr marL="0" indent="0">
              <a:buNone/>
              <a:defRPr/>
            </a:lvl1pPr>
          </a:lstStyle>
          <a:p>
            <a:pPr lvl="0"/>
            <a:r>
              <a:rPr lang="en-US"/>
              <a:t>Only use this placeholder for </a:t>
            </a:r>
            <a:r>
              <a:rPr lang="en-GB"/>
              <a:t>a table, chart, Smart Art graphic, picture or movie by simply clicking on the relevant icon within the placeholder. </a:t>
            </a:r>
            <a:r>
              <a:rPr lang="en-US"/>
              <a:t>Strictly no body copy.</a:t>
            </a:r>
          </a:p>
        </p:txBody>
      </p:sp>
      <p:sp>
        <p:nvSpPr>
          <p:cNvPr id="3" name="Content Placeholder 2"/>
          <p:cNvSpPr>
            <a:spLocks noGrp="1"/>
          </p:cNvSpPr>
          <p:nvPr>
            <p:ph idx="1"/>
          </p:nvPr>
        </p:nvSpPr>
        <p:spPr>
          <a:xfrm>
            <a:off x="468312" y="1223963"/>
            <a:ext cx="4032250" cy="31702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567737" y="4770501"/>
            <a:ext cx="288926" cy="190798"/>
          </a:xfrm>
        </p:spPr>
        <p:txBody>
          <a:bodyPr/>
          <a:lstStyle/>
          <a:p>
            <a:fld id="{9B2906C8-311F-2E42-8450-C27E8DB59718}" type="slidenum">
              <a:rPr lang="en-GB" smtClean="0"/>
              <a:t>‹#›</a:t>
            </a:fld>
            <a:endParaRPr lang="en-GB"/>
          </a:p>
        </p:txBody>
      </p:sp>
      <p:sp>
        <p:nvSpPr>
          <p:cNvPr id="12" name="Text Placeholder 11">
            <a:extLst>
              <a:ext uri="{FF2B5EF4-FFF2-40B4-BE49-F238E27FC236}">
                <a16:creationId xmlns:a16="http://schemas.microsoft.com/office/drawing/2014/main" id="{EFF72C42-726A-2349-B016-1B207DE6B40F}"/>
              </a:ext>
            </a:extLst>
          </p:cNvPr>
          <p:cNvSpPr>
            <a:spLocks noGrp="1"/>
          </p:cNvSpPr>
          <p:nvPr>
            <p:ph type="body" sz="quarter" idx="13" hasCustomPrompt="1"/>
          </p:nvPr>
        </p:nvSpPr>
        <p:spPr>
          <a:xfrm>
            <a:off x="468312" y="390524"/>
            <a:ext cx="4032250" cy="761267"/>
          </a:xfrm>
        </p:spPr>
        <p:txBody>
          <a:bodyPr/>
          <a:lstStyle>
            <a:lvl1pPr marL="0" indent="0">
              <a:spcBef>
                <a:spcPts val="0"/>
              </a:spcBef>
              <a:buFontTx/>
              <a:buNone/>
              <a:defRPr sz="1800" b="1"/>
            </a:lvl1pPr>
            <a:lvl2pPr marL="0" indent="0">
              <a:spcBef>
                <a:spcPts val="0"/>
              </a:spcBef>
              <a:buFontTx/>
              <a:buNone/>
              <a:defRPr b="1">
                <a:solidFill>
                  <a:schemeClr val="bg2"/>
                </a:solidFill>
              </a:defRPr>
            </a:lvl2pPr>
          </a:lstStyle>
          <a:p>
            <a:pPr lvl="0"/>
            <a:r>
              <a:rPr lang="en-US"/>
              <a:t>[Text and image]</a:t>
            </a:r>
          </a:p>
          <a:p>
            <a:pPr lvl="1"/>
            <a:r>
              <a:rPr lang="en-US"/>
              <a:t>Second level</a:t>
            </a:r>
            <a:endParaRPr lang="en-GB"/>
          </a:p>
        </p:txBody>
      </p:sp>
    </p:spTree>
    <p:extLst>
      <p:ext uri="{BB962C8B-B14F-4D97-AF65-F5344CB8AC3E}">
        <p14:creationId xmlns:p14="http://schemas.microsoft.com/office/powerpoint/2010/main" val="3525911199"/>
      </p:ext>
    </p:extLst>
  </p:cSld>
  <p:clrMapOvr>
    <a:masterClrMapping/>
  </p:clrMapOvr>
  <p:extLst>
    <p:ext uri="{DCECCB84-F9BA-43D5-87BE-67443E8EF086}">
      <p15:sldGuideLst xmlns:p15="http://schemas.microsoft.com/office/powerpoint/2012/main">
        <p15:guide id="1" orient="horz" pos="770">
          <p15:clr>
            <a:srgbClr val="FBAE40"/>
          </p15:clr>
        </p15:guide>
        <p15:guide id="2" pos="2835">
          <p15:clr>
            <a:srgbClr val="FBAE40"/>
          </p15:clr>
        </p15:guide>
        <p15:guide id="3" pos="2948">
          <p15:clr>
            <a:srgbClr val="FBAE40"/>
          </p15:clr>
        </p15:guide>
        <p15:guide id="4" orient="horz" pos="276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567737" y="4770501"/>
            <a:ext cx="288926" cy="190798"/>
          </a:xfrm>
        </p:spPr>
        <p:txBody>
          <a:bodyPr/>
          <a:lstStyle/>
          <a:p>
            <a:fld id="{9B2906C8-311F-2E42-8450-C27E8DB59718}" type="slidenum">
              <a:rPr lang="en-GB" smtClean="0"/>
              <a:t>‹#›</a:t>
            </a:fld>
            <a:endParaRPr lang="en-GB"/>
          </a:p>
        </p:txBody>
      </p:sp>
      <p:sp>
        <p:nvSpPr>
          <p:cNvPr id="12" name="Text Placeholder 11">
            <a:extLst>
              <a:ext uri="{FF2B5EF4-FFF2-40B4-BE49-F238E27FC236}">
                <a16:creationId xmlns:a16="http://schemas.microsoft.com/office/drawing/2014/main" id="{EFF72C42-726A-2349-B016-1B207DE6B40F}"/>
              </a:ext>
            </a:extLst>
          </p:cNvPr>
          <p:cNvSpPr>
            <a:spLocks noGrp="1"/>
          </p:cNvSpPr>
          <p:nvPr>
            <p:ph type="body" sz="quarter" idx="13" hasCustomPrompt="1"/>
          </p:nvPr>
        </p:nvSpPr>
        <p:spPr>
          <a:xfrm>
            <a:off x="468312" y="390524"/>
            <a:ext cx="8243888" cy="761267"/>
          </a:xfrm>
        </p:spPr>
        <p:txBody>
          <a:bodyPr/>
          <a:lstStyle>
            <a:lvl1pPr marL="0" indent="0">
              <a:spcBef>
                <a:spcPts val="0"/>
              </a:spcBef>
              <a:buFontTx/>
              <a:buNone/>
              <a:defRPr sz="1800" b="1"/>
            </a:lvl1pPr>
            <a:lvl2pPr marL="0" indent="0">
              <a:spcBef>
                <a:spcPts val="0"/>
              </a:spcBef>
              <a:buFontTx/>
              <a:buNone/>
              <a:defRPr b="1">
                <a:solidFill>
                  <a:schemeClr val="bg2"/>
                </a:solidFill>
              </a:defRPr>
            </a:lvl2pPr>
          </a:lstStyle>
          <a:p>
            <a:pPr lvl="0"/>
            <a:r>
              <a:rPr lang="en-US"/>
              <a:t>[Title only]</a:t>
            </a:r>
          </a:p>
          <a:p>
            <a:pPr lvl="1"/>
            <a:r>
              <a:rPr lang="en-US"/>
              <a:t>Second level</a:t>
            </a:r>
            <a:endParaRPr lang="en-GB"/>
          </a:p>
        </p:txBody>
      </p:sp>
    </p:spTree>
    <p:extLst>
      <p:ext uri="{BB962C8B-B14F-4D97-AF65-F5344CB8AC3E}">
        <p14:creationId xmlns:p14="http://schemas.microsoft.com/office/powerpoint/2010/main" val="2259730212"/>
      </p:ext>
    </p:extLst>
  </p:cSld>
  <p:clrMapOvr>
    <a:masterClrMapping/>
  </p:clrMapOvr>
  <p:extLst>
    <p:ext uri="{DCECCB84-F9BA-43D5-87BE-67443E8EF086}">
      <p15:sldGuideLst xmlns:p15="http://schemas.microsoft.com/office/powerpoint/2012/main">
        <p15:guide id="1" orient="horz" pos="770">
          <p15:clr>
            <a:srgbClr val="FBAE40"/>
          </p15:clr>
        </p15:guide>
        <p15:guide id="2" pos="2835">
          <p15:clr>
            <a:srgbClr val="FBAE40"/>
          </p15:clr>
        </p15:guide>
        <p15:guide id="4" orient="horz" pos="2768">
          <p15:clr>
            <a:srgbClr val="FBAE40"/>
          </p15:clr>
        </p15:guide>
        <p15:guide id="5" pos="294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21" Type="http://schemas.openxmlformats.org/officeDocument/2006/relationships/theme" Target="../theme/theme2.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theme" Target="../theme/theme3.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312" y="390524"/>
            <a:ext cx="8243887" cy="761267"/>
          </a:xfrm>
          <a:prstGeom prst="rect">
            <a:avLst/>
          </a:prstGeom>
        </p:spPr>
        <p:txBody>
          <a:bodyPr vert="horz" lIns="0" tIns="0" rIns="0" bIns="0" rtlCol="0" anchor="t" anchorCtr="0">
            <a:normAutofit/>
          </a:bodyPr>
          <a:lstStyle/>
          <a:p>
            <a:r>
              <a:rPr lang="en-US"/>
              <a:t>Click to edit Master title style</a:t>
            </a:r>
          </a:p>
        </p:txBody>
      </p:sp>
      <p:sp>
        <p:nvSpPr>
          <p:cNvPr id="3" name="Text Placeholder 2"/>
          <p:cNvSpPr>
            <a:spLocks noGrp="1"/>
          </p:cNvSpPr>
          <p:nvPr>
            <p:ph type="body" idx="1"/>
          </p:nvPr>
        </p:nvSpPr>
        <p:spPr>
          <a:xfrm>
            <a:off x="468312" y="1223963"/>
            <a:ext cx="4032250" cy="3170237"/>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 for captions</a:t>
            </a:r>
          </a:p>
        </p:txBody>
      </p:sp>
      <p:sp>
        <p:nvSpPr>
          <p:cNvPr id="6" name="Slide Number Placeholder 5"/>
          <p:cNvSpPr>
            <a:spLocks noGrp="1"/>
          </p:cNvSpPr>
          <p:nvPr>
            <p:ph type="sldNum" sz="quarter" idx="4"/>
          </p:nvPr>
        </p:nvSpPr>
        <p:spPr>
          <a:xfrm>
            <a:off x="8567737" y="4770501"/>
            <a:ext cx="288926" cy="273844"/>
          </a:xfrm>
          <a:prstGeom prst="rect">
            <a:avLst/>
          </a:prstGeom>
        </p:spPr>
        <p:txBody>
          <a:bodyPr vert="horz" lIns="0" tIns="0" rIns="0" bIns="0" rtlCol="0" anchor="t" anchorCtr="0"/>
          <a:lstStyle>
            <a:lvl1pPr algn="r">
              <a:defRPr sz="800">
                <a:solidFill>
                  <a:schemeClr val="tx1"/>
                </a:solidFill>
              </a:defRPr>
            </a:lvl1pPr>
          </a:lstStyle>
          <a:p>
            <a:fld id="{9B2906C8-311F-2E42-8450-C27E8DB59718}" type="slidenum">
              <a:rPr lang="en-GB" smtClean="0"/>
              <a:pPr/>
              <a:t>‹#›</a:t>
            </a:fld>
            <a:endParaRPr lang="en-GB"/>
          </a:p>
        </p:txBody>
      </p:sp>
      <p:pic>
        <p:nvPicPr>
          <p:cNvPr id="12" name="Picture 11">
            <a:extLst>
              <a:ext uri="{FF2B5EF4-FFF2-40B4-BE49-F238E27FC236}">
                <a16:creationId xmlns:a16="http://schemas.microsoft.com/office/drawing/2014/main" id="{1F53C240-A8F9-4F4F-B75C-D32B7FE1413A}"/>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471487" y="4684838"/>
            <a:ext cx="571120" cy="187200"/>
          </a:xfrm>
          <a:prstGeom prst="rect">
            <a:avLst/>
          </a:prstGeom>
        </p:spPr>
      </p:pic>
    </p:spTree>
    <p:extLst>
      <p:ext uri="{BB962C8B-B14F-4D97-AF65-F5344CB8AC3E}">
        <p14:creationId xmlns:p14="http://schemas.microsoft.com/office/powerpoint/2010/main" val="130610710"/>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7" r:id="rId4"/>
    <p:sldLayoutId id="2147483668" r:id="rId5"/>
    <p:sldLayoutId id="2147483662" r:id="rId6"/>
    <p:sldLayoutId id="2147483665" r:id="rId7"/>
    <p:sldLayoutId id="2147483666" r:id="rId8"/>
    <p:sldLayoutId id="2147483670" r:id="rId9"/>
    <p:sldLayoutId id="2147483669" r:id="rId10"/>
  </p:sldLayoutIdLst>
  <p:hf hdr="0" ftr="0" dt="0"/>
  <p:txStyles>
    <p:titleStyle>
      <a:lvl1pPr algn="l" defTabSz="685800" rtl="0" eaLnBrk="1" latinLnBrk="0" hangingPunct="1">
        <a:lnSpc>
          <a:spcPct val="100000"/>
        </a:lnSpc>
        <a:spcBef>
          <a:spcPct val="0"/>
        </a:spcBef>
        <a:buNone/>
        <a:defRPr sz="1800" b="1" kern="1200">
          <a:solidFill>
            <a:schemeClr val="tx1"/>
          </a:solidFill>
          <a:latin typeface="+mj-lt"/>
          <a:ea typeface="+mj-ea"/>
          <a:cs typeface="+mj-cs"/>
        </a:defRPr>
      </a:lvl1pPr>
    </p:titleStyle>
    <p:bodyStyle>
      <a:lvl1pPr marL="108000" indent="-108000" algn="l" defTabSz="685800" rtl="0" eaLnBrk="1" latinLnBrk="0" hangingPunct="1">
        <a:lnSpc>
          <a:spcPct val="100000"/>
        </a:lnSpc>
        <a:spcBef>
          <a:spcPts val="1600"/>
        </a:spcBef>
        <a:buFont typeface="Arial" panose="020B0604020202020204" pitchFamily="34" charset="0"/>
        <a:buChar char="•"/>
        <a:defRPr sz="1300" kern="1200">
          <a:solidFill>
            <a:schemeClr val="tx1"/>
          </a:solidFill>
          <a:latin typeface="+mn-lt"/>
          <a:ea typeface="+mn-ea"/>
          <a:cs typeface="+mn-cs"/>
        </a:defRPr>
      </a:lvl1pPr>
      <a:lvl2pPr marL="252000" indent="-144000" algn="l" defTabSz="685800" rtl="0" eaLnBrk="1" latinLnBrk="0" hangingPunct="1">
        <a:lnSpc>
          <a:spcPct val="100000"/>
        </a:lnSpc>
        <a:spcBef>
          <a:spcPts val="800"/>
        </a:spcBef>
        <a:buFont typeface="System Font Regular"/>
        <a:buChar char="–"/>
        <a:defRPr sz="1300" kern="1200">
          <a:solidFill>
            <a:schemeClr val="tx1"/>
          </a:solidFill>
          <a:latin typeface="+mn-lt"/>
          <a:ea typeface="+mn-ea"/>
          <a:cs typeface="+mn-cs"/>
        </a:defRPr>
      </a:lvl2pPr>
      <a:lvl3pPr marL="396000" indent="-144000" algn="l" defTabSz="685800" rtl="0" eaLnBrk="1" latinLnBrk="0" hangingPunct="1">
        <a:lnSpc>
          <a:spcPct val="100000"/>
        </a:lnSpc>
        <a:spcBef>
          <a:spcPts val="800"/>
        </a:spcBef>
        <a:buFont typeface="System Font Regular"/>
        <a:buChar char="–"/>
        <a:defRPr sz="1300" kern="1200">
          <a:solidFill>
            <a:schemeClr val="tx1"/>
          </a:solidFill>
          <a:latin typeface="+mn-lt"/>
          <a:ea typeface="+mn-ea"/>
          <a:cs typeface="+mn-cs"/>
        </a:defRPr>
      </a:lvl3pPr>
      <a:lvl4pPr marL="540000" indent="-144000" algn="l" defTabSz="685800" rtl="0" eaLnBrk="1" latinLnBrk="0" hangingPunct="1">
        <a:lnSpc>
          <a:spcPct val="100000"/>
        </a:lnSpc>
        <a:spcBef>
          <a:spcPts val="800"/>
        </a:spcBef>
        <a:buFont typeface="System Font Regular"/>
        <a:buChar char="–"/>
        <a:defRPr sz="1300" kern="1200">
          <a:solidFill>
            <a:schemeClr val="tx1"/>
          </a:solidFill>
          <a:latin typeface="+mn-lt"/>
          <a:ea typeface="+mn-ea"/>
          <a:cs typeface="+mn-cs"/>
        </a:defRPr>
      </a:lvl4pPr>
      <a:lvl5pPr marL="0" indent="0" algn="l" defTabSz="685800" rtl="0" eaLnBrk="1" latinLnBrk="0" hangingPunct="1">
        <a:lnSpc>
          <a:spcPct val="100000"/>
        </a:lnSpc>
        <a:spcBef>
          <a:spcPts val="800"/>
        </a:spcBef>
        <a:buFontTx/>
        <a:buNone/>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70" userDrawn="1">
          <p15:clr>
            <a:srgbClr val="F26B43"/>
          </p15:clr>
        </p15:guide>
        <p15:guide id="2" pos="295" userDrawn="1">
          <p15:clr>
            <a:srgbClr val="F26B43"/>
          </p15:clr>
        </p15:guide>
        <p15:guide id="3" orient="horz" pos="282" userDrawn="1">
          <p15:clr>
            <a:srgbClr val="F26B43"/>
          </p15:clr>
        </p15:guide>
        <p15:guide id="4" pos="5488" userDrawn="1">
          <p15:clr>
            <a:srgbClr val="F26B43"/>
          </p15:clr>
        </p15:guide>
        <p15:guide id="9" orient="horz" pos="306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1961A7-E8ED-427F-9C78-703B7DA365FF}"/>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626D4DD-8793-4CF4-8C84-09DDC9BD768C}"/>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B93251-9247-451D-8BCD-6053E3738B27}"/>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fld id="{AA8C285C-2B18-417F-B719-3BF88F91B62F}" type="datetimeFigureOut">
              <a:rPr lang="en-GB" smtClean="0"/>
              <a:pPr/>
              <a:t>09/07/2024</a:t>
            </a:fld>
            <a:endParaRPr lang="en-GB"/>
          </a:p>
        </p:txBody>
      </p:sp>
      <p:sp>
        <p:nvSpPr>
          <p:cNvPr id="5" name="Footer Placeholder 4">
            <a:extLst>
              <a:ext uri="{FF2B5EF4-FFF2-40B4-BE49-F238E27FC236}">
                <a16:creationId xmlns:a16="http://schemas.microsoft.com/office/drawing/2014/main" id="{09D065FB-CDCD-4A2E-A578-827AB96E23A7}"/>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cs typeface="Arial" panose="020B0604020202020204" pitchFamily="34" charset="0"/>
              </a:defRPr>
            </a:lvl1pPr>
          </a:lstStyle>
          <a:p>
            <a:endParaRPr lang="en-GB"/>
          </a:p>
        </p:txBody>
      </p:sp>
      <p:sp>
        <p:nvSpPr>
          <p:cNvPr id="6" name="Slide Number Placeholder 5">
            <a:extLst>
              <a:ext uri="{FF2B5EF4-FFF2-40B4-BE49-F238E27FC236}">
                <a16:creationId xmlns:a16="http://schemas.microsoft.com/office/drawing/2014/main" id="{93F6E992-2D3F-46D5-A093-5DA1C7545097}"/>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681E8C66-8037-4B87-89B9-88DFA93AD507}" type="slidenum">
              <a:rPr lang="en-GB" smtClean="0"/>
              <a:pPr/>
              <a:t>‹#›</a:t>
            </a:fld>
            <a:endParaRPr lang="en-GB"/>
          </a:p>
        </p:txBody>
      </p:sp>
    </p:spTree>
    <p:extLst>
      <p:ext uri="{BB962C8B-B14F-4D97-AF65-F5344CB8AC3E}">
        <p14:creationId xmlns:p14="http://schemas.microsoft.com/office/powerpoint/2010/main" val="314046211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Lst>
  <p:txStyles>
    <p:titleStyle>
      <a:lvl1pPr algn="l" defTabSz="685800" rtl="0" eaLnBrk="1" latinLnBrk="0" hangingPunct="1">
        <a:lnSpc>
          <a:spcPct val="90000"/>
        </a:lnSpc>
        <a:spcBef>
          <a:spcPct val="0"/>
        </a:spcBef>
        <a:buNone/>
        <a:defRPr sz="2100" kern="1200">
          <a:solidFill>
            <a:schemeClr val="tx1"/>
          </a:solidFill>
          <a:latin typeface="Arial Black" panose="020B0A04020102020204" pitchFamily="34" charset="0"/>
          <a:ea typeface="+mj-ea"/>
          <a:cs typeface="+mj-cs"/>
        </a:defRPr>
      </a:lvl1pPr>
    </p:titleStyle>
    <p:bodyStyle>
      <a:lvl1pPr marL="0" indent="0" algn="l" defTabSz="685800" rtl="0" eaLnBrk="1" latinLnBrk="0" hangingPunct="1">
        <a:lnSpc>
          <a:spcPts val="1950"/>
        </a:lnSpc>
        <a:spcBef>
          <a:spcPts val="750"/>
        </a:spcBef>
        <a:buFont typeface="Arial" panose="020B0604020202020204" pitchFamily="34" charset="0"/>
        <a:buNone/>
        <a:defRPr sz="1650" kern="1200">
          <a:solidFill>
            <a:schemeClr val="tx1"/>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ts val="1950"/>
        </a:lnSpc>
        <a:spcBef>
          <a:spcPts val="375"/>
        </a:spcBef>
        <a:buFont typeface="Arial" panose="020B0604020202020204" pitchFamily="34" charset="0"/>
        <a:buNone/>
        <a:defRPr sz="1500" kern="1200">
          <a:solidFill>
            <a:schemeClr val="tx1"/>
          </a:solidFill>
          <a:latin typeface="Arial" panose="020B0604020202020204" pitchFamily="34" charset="0"/>
          <a:ea typeface="+mn-ea"/>
          <a:cs typeface="Arial" panose="020B0604020202020204" pitchFamily="34" charset="0"/>
        </a:defRPr>
      </a:lvl2pPr>
      <a:lvl3pPr marL="685800" indent="0" algn="l" defTabSz="685800" rtl="0" eaLnBrk="1" latinLnBrk="0" hangingPunct="1">
        <a:lnSpc>
          <a:spcPts val="1950"/>
        </a:lnSpc>
        <a:spcBef>
          <a:spcPts val="375"/>
        </a:spcBef>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3pPr>
      <a:lvl4pPr marL="1028700" indent="0" algn="l" defTabSz="685800" rtl="0" eaLnBrk="1" latinLnBrk="0" hangingPunct="1">
        <a:lnSpc>
          <a:spcPts val="1950"/>
        </a:lnSpc>
        <a:spcBef>
          <a:spcPts val="37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371600" indent="0" algn="l" defTabSz="685800" rtl="0" eaLnBrk="1" latinLnBrk="0" hangingPunct="1">
        <a:lnSpc>
          <a:spcPts val="1950"/>
        </a:lnSpc>
        <a:spcBef>
          <a:spcPts val="375"/>
        </a:spcBef>
        <a:buFont typeface="Arial" panose="020B0604020202020204" pitchFamily="34" charset="0"/>
        <a:buNone/>
        <a:defRPr sz="10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B94E2D5-6837-445E-B623-7F92FCF6CC71}" type="datetimeFigureOut">
              <a:rPr lang="en-US" smtClean="0"/>
              <a:pPr/>
              <a:t>7/9/2024</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6F1C346-55E7-4194-832C-73081165A428}" type="slidenum">
              <a:rPr lang="en-US" smtClean="0"/>
              <a:pPr/>
              <a:t>‹#›</a:t>
            </a:fld>
            <a:endParaRPr lang="en-US"/>
          </a:p>
        </p:txBody>
      </p:sp>
      <p:sp>
        <p:nvSpPr>
          <p:cNvPr id="7" name="Rectangle 6"/>
          <p:cNvSpPr/>
          <p:nvPr userDrawn="1"/>
        </p:nvSpPr>
        <p:spPr>
          <a:xfrm rot="5400000">
            <a:off x="8678099" y="4338401"/>
            <a:ext cx="1430200" cy="230832"/>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solidFill>
                  <a:prstClr val="black"/>
                </a:solidFill>
              </a:rPr>
              <a:t>© Copyright Showeet.com</a:t>
            </a:r>
          </a:p>
        </p:txBody>
      </p:sp>
    </p:spTree>
    <p:extLst>
      <p:ext uri="{BB962C8B-B14F-4D97-AF65-F5344CB8AC3E}">
        <p14:creationId xmlns:p14="http://schemas.microsoft.com/office/powerpoint/2010/main" val="68289173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svg"/></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BB5AEE-7F95-E648-BA47-7B9671DE7095}"/>
              </a:ext>
            </a:extLst>
          </p:cNvPr>
          <p:cNvSpPr>
            <a:spLocks noGrp="1"/>
          </p:cNvSpPr>
          <p:nvPr>
            <p:ph type="body" sz="quarter" idx="13"/>
          </p:nvPr>
        </p:nvSpPr>
        <p:spPr/>
        <p:txBody>
          <a:bodyPr>
            <a:normAutofit/>
          </a:bodyPr>
          <a:lstStyle/>
          <a:p>
            <a:r>
              <a:rPr lang="en-GB" kern="100" dirty="0">
                <a:latin typeface="+mj-lt"/>
                <a:ea typeface="Calibri" panose="020F0502020204030204" pitchFamily="34" charset="0"/>
                <a:cs typeface="Times New Roman" panose="02020603050405020304" pitchFamily="18" charset="0"/>
              </a:rPr>
              <a:t>Managing weather risk: master your facility’s insurance needs </a:t>
            </a:r>
            <a:br>
              <a:rPr lang="en-GB" kern="100" dirty="0">
                <a:latin typeface="+mj-lt"/>
                <a:ea typeface="Calibri" panose="020F0502020204030204" pitchFamily="34" charset="0"/>
                <a:cs typeface="Times New Roman" panose="02020603050405020304" pitchFamily="18" charset="0"/>
              </a:rPr>
            </a:br>
            <a:endParaRPr lang="en-GB" kern="100" dirty="0">
              <a:latin typeface="+mj-lt"/>
              <a:ea typeface="Calibri" panose="020F0502020204030204" pitchFamily="34" charset="0"/>
              <a:cs typeface="Times New Roman" panose="02020603050405020304" pitchFamily="18" charset="0"/>
            </a:endParaRPr>
          </a:p>
          <a:p>
            <a:r>
              <a:rPr lang="en-GB" sz="1600" b="0" kern="100" dirty="0">
                <a:latin typeface="+mj-lt"/>
                <a:ea typeface="Calibri" panose="020F0502020204030204" pitchFamily="34" charset="0"/>
                <a:cs typeface="Times New Roman" panose="02020603050405020304" pitchFamily="18" charset="0"/>
              </a:rPr>
              <a:t>Wednesday 26 June 2024</a:t>
            </a:r>
          </a:p>
          <a:p>
            <a:endParaRPr lang="en-GB" b="0" i="0" kern="100" dirty="0">
              <a:solidFill>
                <a:srgbClr val="0D1227"/>
              </a:solidFill>
              <a:effectLst/>
              <a:highlight>
                <a:srgbClr val="FFFFFF"/>
              </a:highlight>
              <a:latin typeface="+mj-lt"/>
              <a:cs typeface="Times New Roman" panose="02020603050405020304" pitchFamily="18" charset="0"/>
            </a:endParaRPr>
          </a:p>
          <a:p>
            <a:endParaRPr lang="en-GB" b="0" i="0" dirty="0">
              <a:solidFill>
                <a:srgbClr val="0D1227"/>
              </a:solidFill>
              <a:effectLst/>
              <a:highlight>
                <a:srgbClr val="FFFFFF"/>
              </a:highlight>
              <a:latin typeface="Gotham"/>
            </a:endParaRPr>
          </a:p>
          <a:p>
            <a:endParaRPr lang="en-GB" sz="2400" kern="100" dirty="0">
              <a:effectLst/>
              <a:latin typeface="+mj-lt"/>
              <a:ea typeface="Calibri" panose="020F0502020204030204" pitchFamily="34" charset="0"/>
              <a:cs typeface="Times New Roman" panose="02020603050405020304" pitchFamily="18" charset="0"/>
            </a:endParaRPr>
          </a:p>
          <a:p>
            <a:pPr lvl="0"/>
            <a:endParaRPr lang="en-GB" dirty="0"/>
          </a:p>
        </p:txBody>
      </p:sp>
      <p:pic>
        <p:nvPicPr>
          <p:cNvPr id="9" name="Picture 8" descr="A picture containing plate&#10;&#10;Description automatically generated">
            <a:extLst>
              <a:ext uri="{FF2B5EF4-FFF2-40B4-BE49-F238E27FC236}">
                <a16:creationId xmlns:a16="http://schemas.microsoft.com/office/drawing/2014/main" id="{9717514D-AA73-4806-82F2-9024E5BDD3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8309" y="3953787"/>
            <a:ext cx="1481068" cy="782728"/>
          </a:xfrm>
          <a:prstGeom prst="rect">
            <a:avLst/>
          </a:prstGeom>
        </p:spPr>
      </p:pic>
    </p:spTree>
    <p:extLst>
      <p:ext uri="{BB962C8B-B14F-4D97-AF65-F5344CB8AC3E}">
        <p14:creationId xmlns:p14="http://schemas.microsoft.com/office/powerpoint/2010/main" val="2003498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lIns="68580" tIns="34290" rIns="68580" bIns="34290" rtlCol="0" anchor="ctr">
            <a:normAutofit/>
          </a:bodyPr>
          <a:lstStyle/>
          <a:p>
            <a:r>
              <a:rPr lang="en-GB" sz="3000" dirty="0">
                <a:latin typeface="Aptos Display" panose="020B0004020202020204" pitchFamily="34" charset="0"/>
              </a:rPr>
              <a:t>Ripples of the Floods: </a:t>
            </a:r>
            <a:br>
              <a:rPr lang="en-GB" sz="3000" dirty="0">
                <a:latin typeface="Aptos Display" panose="020B0004020202020204" pitchFamily="34" charset="0"/>
              </a:rPr>
            </a:br>
            <a:r>
              <a:rPr lang="en-GB" sz="3000" dirty="0">
                <a:latin typeface="Aptos Display" panose="020B0004020202020204" pitchFamily="34" charset="0"/>
              </a:rPr>
              <a:t>Potential Market Shifts</a:t>
            </a:r>
            <a:endParaRPr lang="en-US" sz="3000" dirty="0">
              <a:latin typeface="Aptos Display" panose="020B0004020202020204" pitchFamily="34" charset="0"/>
            </a:endParaRPr>
          </a:p>
        </p:txBody>
      </p:sp>
      <p:sp>
        <p:nvSpPr>
          <p:cNvPr id="5" name="Content Placeholder 4"/>
          <p:cNvSpPr>
            <a:spLocks noGrp="1"/>
          </p:cNvSpPr>
          <p:nvPr>
            <p:ph idx="1"/>
          </p:nvPr>
        </p:nvSpPr>
        <p:spPr/>
        <p:txBody>
          <a:bodyPr>
            <a:normAutofit/>
          </a:bodyPr>
          <a:lstStyle/>
          <a:p>
            <a:pPr marL="0" indent="0">
              <a:buNone/>
            </a:pPr>
            <a:r>
              <a:rPr lang="en-GB" sz="1500" b="1" dirty="0">
                <a:solidFill>
                  <a:srgbClr val="476984"/>
                </a:solidFill>
                <a:latin typeface="Aptos Display" panose="020B0004020202020204" pitchFamily="34" charset="0"/>
              </a:rPr>
              <a:t>Motor Policies</a:t>
            </a:r>
          </a:p>
          <a:p>
            <a:r>
              <a:rPr lang="en-GB" sz="1500" dirty="0">
                <a:solidFill>
                  <a:srgbClr val="476984"/>
                </a:solidFill>
                <a:latin typeface="Aptos Display" panose="020B0004020202020204" pitchFamily="34" charset="0"/>
              </a:rPr>
              <a:t>Insurance companies are expected to experience a </a:t>
            </a:r>
            <a:r>
              <a:rPr lang="en-GB" sz="1500" b="1" dirty="0">
                <a:solidFill>
                  <a:srgbClr val="476984"/>
                </a:solidFill>
                <a:latin typeface="Aptos Display" panose="020B0004020202020204" pitchFamily="34" charset="0"/>
              </a:rPr>
              <a:t>spike in claims </a:t>
            </a:r>
            <a:r>
              <a:rPr lang="en-GB" sz="1500" dirty="0">
                <a:solidFill>
                  <a:srgbClr val="476984"/>
                </a:solidFill>
                <a:latin typeface="Aptos Display" panose="020B0004020202020204" pitchFamily="34" charset="0"/>
              </a:rPr>
              <a:t>from car owners whose vehicles sustained damage due to the flooding.</a:t>
            </a:r>
          </a:p>
          <a:p>
            <a:r>
              <a:rPr lang="en-GB" sz="1500" dirty="0">
                <a:solidFill>
                  <a:srgbClr val="476984"/>
                </a:solidFill>
                <a:latin typeface="Aptos Display" panose="020B0004020202020204" pitchFamily="34" charset="0"/>
              </a:rPr>
              <a:t>Legal considerations arise in </a:t>
            </a:r>
            <a:r>
              <a:rPr lang="en-GB" sz="1500" b="1" dirty="0">
                <a:solidFill>
                  <a:srgbClr val="476984"/>
                </a:solidFill>
                <a:latin typeface="Aptos Display" panose="020B0004020202020204" pitchFamily="34" charset="0"/>
              </a:rPr>
              <a:t>interpretation of policies </a:t>
            </a:r>
            <a:r>
              <a:rPr lang="en-GB" sz="1500" dirty="0">
                <a:solidFill>
                  <a:srgbClr val="476984"/>
                </a:solidFill>
                <a:latin typeface="Aptos Display" panose="020B0004020202020204" pitchFamily="34" charset="0"/>
              </a:rPr>
              <a:t>and the extent of insurance coverage.</a:t>
            </a:r>
          </a:p>
          <a:p>
            <a:r>
              <a:rPr lang="en-GB" sz="1500" dirty="0">
                <a:solidFill>
                  <a:srgbClr val="476984"/>
                </a:solidFill>
                <a:latin typeface="Aptos Display" panose="020B0004020202020204" pitchFamily="34" charset="0"/>
              </a:rPr>
              <a:t>Third-party insurance does not generally cover damage to the policyholder's own vehicle in events like natural disasters. However, those with comprehensive insurance policies are generally covered for flooding, although this is not always the case and depends on the specific terms of the policy.</a:t>
            </a:r>
          </a:p>
          <a:p>
            <a:r>
              <a:rPr lang="en-GB" sz="1500" dirty="0">
                <a:solidFill>
                  <a:srgbClr val="476984"/>
                </a:solidFill>
                <a:latin typeface="Aptos Display" panose="020B0004020202020204" pitchFamily="34" charset="0"/>
              </a:rPr>
              <a:t>Claims under motor policies might be disputed if the damage is deemed to have resulted from the insured's </a:t>
            </a:r>
            <a:r>
              <a:rPr lang="en-GB" sz="1500" b="1" dirty="0">
                <a:solidFill>
                  <a:srgbClr val="476984"/>
                </a:solidFill>
                <a:latin typeface="Aptos Display" panose="020B0004020202020204" pitchFamily="34" charset="0"/>
              </a:rPr>
              <a:t>negligence or lack of care</a:t>
            </a:r>
            <a:r>
              <a:rPr lang="en-GB" sz="1500" dirty="0">
                <a:solidFill>
                  <a:srgbClr val="476984"/>
                </a:solidFill>
                <a:latin typeface="Aptos Display" panose="020B0004020202020204" pitchFamily="34" charset="0"/>
              </a:rPr>
              <a:t>. </a:t>
            </a:r>
            <a:endParaRPr lang="en-US" sz="900" dirty="0">
              <a:latin typeface="Aptos Display" panose="020B0004020202020204" pitchFamily="34" charset="0"/>
            </a:endParaRPr>
          </a:p>
        </p:txBody>
      </p:sp>
      <p:sp>
        <p:nvSpPr>
          <p:cNvPr id="8" name="Slide Number Placeholder 7"/>
          <p:cNvSpPr>
            <a:spLocks noGrp="1"/>
          </p:cNvSpPr>
          <p:nvPr>
            <p:ph type="sldNum" sz="quarter" idx="12"/>
          </p:nvPr>
        </p:nvSpPr>
        <p:spPr/>
        <p:txBody>
          <a:bodyPr/>
          <a:lstStyle/>
          <a:p>
            <a:fld id="{FA3EE389-E41A-49AC-9975-3D3899FF737D}" type="slidenum">
              <a:rPr lang="en-US">
                <a:latin typeface="Calibri"/>
              </a:rPr>
              <a:pPr/>
              <a:t>10</a:t>
            </a:fld>
            <a:endParaRPr lang="en-US">
              <a:latin typeface="Calibri"/>
            </a:endParaRPr>
          </a:p>
        </p:txBody>
      </p:sp>
    </p:spTree>
    <p:extLst>
      <p:ext uri="{BB962C8B-B14F-4D97-AF65-F5344CB8AC3E}">
        <p14:creationId xmlns:p14="http://schemas.microsoft.com/office/powerpoint/2010/main" val="3969480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lIns="68580" tIns="34290" rIns="68580" bIns="34290" rtlCol="0" anchor="ctr">
            <a:normAutofit/>
          </a:bodyPr>
          <a:lstStyle/>
          <a:p>
            <a:r>
              <a:rPr lang="en-GB" sz="3000" dirty="0">
                <a:latin typeface="Aptos Display" panose="020B0004020202020204" pitchFamily="34" charset="0"/>
              </a:rPr>
              <a:t>Ripples of the Floods: </a:t>
            </a:r>
            <a:br>
              <a:rPr lang="en-GB" sz="3000" dirty="0">
                <a:latin typeface="Aptos Display" panose="020B0004020202020204" pitchFamily="34" charset="0"/>
              </a:rPr>
            </a:br>
            <a:r>
              <a:rPr lang="en-GB" sz="3000" dirty="0">
                <a:latin typeface="Aptos Display" panose="020B0004020202020204" pitchFamily="34" charset="0"/>
              </a:rPr>
              <a:t>Potential Market Shifts</a:t>
            </a:r>
            <a:endParaRPr lang="en-US" sz="3000" dirty="0">
              <a:latin typeface="Aptos Display" panose="020B0004020202020204" pitchFamily="34" charset="0"/>
            </a:endParaRPr>
          </a:p>
        </p:txBody>
      </p:sp>
      <p:sp>
        <p:nvSpPr>
          <p:cNvPr id="5" name="Content Placeholder 4"/>
          <p:cNvSpPr>
            <a:spLocks noGrp="1"/>
          </p:cNvSpPr>
          <p:nvPr>
            <p:ph idx="1"/>
          </p:nvPr>
        </p:nvSpPr>
        <p:spPr/>
        <p:txBody>
          <a:bodyPr>
            <a:normAutofit/>
          </a:bodyPr>
          <a:lstStyle/>
          <a:p>
            <a:pPr marL="0" indent="0">
              <a:buNone/>
            </a:pPr>
            <a:r>
              <a:rPr lang="en-GB" sz="1500" b="1" dirty="0">
                <a:solidFill>
                  <a:srgbClr val="476984"/>
                </a:solidFill>
                <a:latin typeface="Aptos Display" panose="020B0004020202020204" pitchFamily="34" charset="0"/>
              </a:rPr>
              <a:t>Property Risk and Business Interruption Policies</a:t>
            </a:r>
          </a:p>
          <a:p>
            <a:r>
              <a:rPr lang="en-GB" sz="1500" b="1" dirty="0">
                <a:solidFill>
                  <a:srgbClr val="476984"/>
                </a:solidFill>
                <a:latin typeface="Aptos Display" panose="020B0004020202020204" pitchFamily="34" charset="0"/>
              </a:rPr>
              <a:t>Heavy BI Losses </a:t>
            </a:r>
            <a:r>
              <a:rPr lang="en-GB" sz="1500" dirty="0">
                <a:solidFill>
                  <a:srgbClr val="476984"/>
                </a:solidFill>
                <a:latin typeface="Aptos Display" panose="020B0004020202020204" pitchFamily="34" charset="0"/>
              </a:rPr>
              <a:t>in addition to Property Damage Claims</a:t>
            </a:r>
          </a:p>
          <a:p>
            <a:pPr lvl="1"/>
            <a:r>
              <a:rPr lang="en-GB" sz="1200" dirty="0">
                <a:solidFill>
                  <a:srgbClr val="476984"/>
                </a:solidFill>
                <a:latin typeface="Aptos Display" panose="020B0004020202020204" pitchFamily="34" charset="0"/>
              </a:rPr>
              <a:t>Non-Damage BI and Denial of Access (standard BI policies typically cover losses due to direct physical damage to the property – especially after COVID). Vicinity clauses.</a:t>
            </a:r>
          </a:p>
          <a:p>
            <a:pPr lvl="1"/>
            <a:r>
              <a:rPr lang="en-GB" sz="1200" dirty="0">
                <a:solidFill>
                  <a:srgbClr val="476984"/>
                </a:solidFill>
                <a:latin typeface="Aptos Display" panose="020B0004020202020204" pitchFamily="34" charset="0"/>
              </a:rPr>
              <a:t>Exclusions related to mandatory shutdown by relevant authorities.</a:t>
            </a:r>
          </a:p>
          <a:p>
            <a:r>
              <a:rPr lang="en-GB" sz="1500" dirty="0">
                <a:solidFill>
                  <a:srgbClr val="476984"/>
                </a:solidFill>
                <a:latin typeface="Aptos Display" panose="020B0004020202020204" pitchFamily="34" charset="0"/>
              </a:rPr>
              <a:t>H</a:t>
            </a:r>
            <a:r>
              <a:rPr lang="en-GB" sz="1500" b="1" dirty="0">
                <a:solidFill>
                  <a:srgbClr val="476984"/>
                </a:solidFill>
                <a:latin typeface="Aptos Display" panose="020B0004020202020204" pitchFamily="34" charset="0"/>
              </a:rPr>
              <a:t>igher Nat-Cat Risk Zone </a:t>
            </a:r>
            <a:r>
              <a:rPr lang="en-GB" sz="1500" dirty="0">
                <a:solidFill>
                  <a:srgbClr val="476984"/>
                </a:solidFill>
                <a:latin typeface="Aptos Display" panose="020B0004020202020204" pitchFamily="34" charset="0"/>
              </a:rPr>
              <a:t>with regular weather-related claims occurring every year in the region. </a:t>
            </a:r>
          </a:p>
          <a:p>
            <a:r>
              <a:rPr lang="en-GB" sz="1500" dirty="0">
                <a:solidFill>
                  <a:srgbClr val="476984"/>
                </a:solidFill>
                <a:latin typeface="Aptos Display" panose="020B0004020202020204" pitchFamily="34" charset="0"/>
              </a:rPr>
              <a:t>Heavy </a:t>
            </a:r>
            <a:r>
              <a:rPr lang="en-GB" sz="1500" b="1" dirty="0">
                <a:solidFill>
                  <a:srgbClr val="476984"/>
                </a:solidFill>
                <a:latin typeface="Aptos Display" panose="020B0004020202020204" pitchFamily="34" charset="0"/>
              </a:rPr>
              <a:t>deductibles</a:t>
            </a:r>
            <a:r>
              <a:rPr lang="en-GB" sz="1500" dirty="0">
                <a:solidFill>
                  <a:srgbClr val="476984"/>
                </a:solidFill>
                <a:latin typeface="Aptos Display" panose="020B0004020202020204" pitchFamily="34" charset="0"/>
              </a:rPr>
              <a:t> now being imposed </a:t>
            </a:r>
            <a:r>
              <a:rPr lang="en-GB" sz="1500" b="1" dirty="0">
                <a:solidFill>
                  <a:srgbClr val="476984"/>
                </a:solidFill>
                <a:latin typeface="Aptos Display" panose="020B0004020202020204" pitchFamily="34" charset="0"/>
              </a:rPr>
              <a:t>on Nat-Cat claims </a:t>
            </a:r>
            <a:r>
              <a:rPr lang="en-GB" sz="1500" dirty="0">
                <a:solidFill>
                  <a:srgbClr val="476984"/>
                </a:solidFill>
                <a:latin typeface="Aptos Display" panose="020B0004020202020204" pitchFamily="34" charset="0"/>
              </a:rPr>
              <a:t>and water damage claims. This adjustment is now necessary to maintain financial viability of insurers.</a:t>
            </a:r>
          </a:p>
          <a:p>
            <a:r>
              <a:rPr lang="en-GB" sz="1500" b="1" dirty="0">
                <a:solidFill>
                  <a:srgbClr val="476984"/>
                </a:solidFill>
                <a:latin typeface="Aptos Display" panose="020B0004020202020204" pitchFamily="34" charset="0"/>
              </a:rPr>
              <a:t>Stricter underwriting </a:t>
            </a:r>
            <a:r>
              <a:rPr lang="en-GB" sz="1500" dirty="0">
                <a:solidFill>
                  <a:srgbClr val="476984"/>
                </a:solidFill>
                <a:latin typeface="Aptos Display" panose="020B0004020202020204" pitchFamily="34" charset="0"/>
              </a:rPr>
              <a:t>practices and rigorous assessment. Risk Management now more relevant. </a:t>
            </a:r>
          </a:p>
          <a:p>
            <a:r>
              <a:rPr lang="en-GB" sz="1500" b="1" dirty="0">
                <a:solidFill>
                  <a:srgbClr val="476984"/>
                </a:solidFill>
                <a:latin typeface="Aptos Display" panose="020B0004020202020204" pitchFamily="34" charset="0"/>
              </a:rPr>
              <a:t>Government Risk Mitigation plans </a:t>
            </a:r>
            <a:r>
              <a:rPr lang="en-GB" sz="1500" dirty="0">
                <a:solidFill>
                  <a:srgbClr val="476984"/>
                </a:solidFill>
                <a:latin typeface="Aptos Display" panose="020B0004020202020204" pitchFamily="34" charset="0"/>
              </a:rPr>
              <a:t>(drainage systems, infrastructure enhancement, etc.) may help eventually in the long run.</a:t>
            </a:r>
          </a:p>
        </p:txBody>
      </p:sp>
      <p:sp>
        <p:nvSpPr>
          <p:cNvPr id="8" name="Slide Number Placeholder 7"/>
          <p:cNvSpPr>
            <a:spLocks noGrp="1"/>
          </p:cNvSpPr>
          <p:nvPr>
            <p:ph type="sldNum" sz="quarter" idx="12"/>
          </p:nvPr>
        </p:nvSpPr>
        <p:spPr/>
        <p:txBody>
          <a:bodyPr/>
          <a:lstStyle/>
          <a:p>
            <a:fld id="{FA3EE389-E41A-49AC-9975-3D3899FF737D}" type="slidenum">
              <a:rPr lang="en-US">
                <a:latin typeface="Calibri"/>
              </a:rPr>
              <a:pPr/>
              <a:t>11</a:t>
            </a:fld>
            <a:endParaRPr lang="en-US">
              <a:latin typeface="Calibri"/>
            </a:endParaRPr>
          </a:p>
        </p:txBody>
      </p:sp>
    </p:spTree>
    <p:extLst>
      <p:ext uri="{BB962C8B-B14F-4D97-AF65-F5344CB8AC3E}">
        <p14:creationId xmlns:p14="http://schemas.microsoft.com/office/powerpoint/2010/main" val="933256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lIns="68580" tIns="34290" rIns="68580" bIns="34290" rtlCol="0" anchor="ctr">
            <a:normAutofit/>
          </a:bodyPr>
          <a:lstStyle/>
          <a:p>
            <a:r>
              <a:rPr lang="en-GB" sz="3000" dirty="0">
                <a:latin typeface="Aptos Display" panose="020B0004020202020204" pitchFamily="34" charset="0"/>
              </a:rPr>
              <a:t>The Road Ahead: </a:t>
            </a:r>
            <a:br>
              <a:rPr lang="en-GB" sz="3000" dirty="0">
                <a:latin typeface="Aptos Display" panose="020B0004020202020204" pitchFamily="34" charset="0"/>
              </a:rPr>
            </a:br>
            <a:r>
              <a:rPr lang="en-GB" sz="3000" dirty="0">
                <a:latin typeface="Aptos Display" panose="020B0004020202020204" pitchFamily="34" charset="0"/>
              </a:rPr>
              <a:t>Adapting to change with Risk Management</a:t>
            </a:r>
            <a:endParaRPr lang="en-US" sz="3000" dirty="0">
              <a:latin typeface="Aptos Display" panose="020B0004020202020204" pitchFamily="34" charset="0"/>
            </a:endParaRPr>
          </a:p>
        </p:txBody>
      </p:sp>
      <p:sp>
        <p:nvSpPr>
          <p:cNvPr id="5" name="Content Placeholder 4"/>
          <p:cNvSpPr>
            <a:spLocks noGrp="1"/>
          </p:cNvSpPr>
          <p:nvPr>
            <p:ph idx="1"/>
          </p:nvPr>
        </p:nvSpPr>
        <p:spPr/>
        <p:txBody>
          <a:bodyPr>
            <a:normAutofit/>
          </a:bodyPr>
          <a:lstStyle/>
          <a:p>
            <a:r>
              <a:rPr lang="en-GB" sz="1500" dirty="0">
                <a:solidFill>
                  <a:srgbClr val="476984"/>
                </a:solidFill>
                <a:latin typeface="Aptos Display" panose="020B0004020202020204" pitchFamily="34" charset="0"/>
              </a:rPr>
              <a:t>Your objective is to make your asset appealing for insurers to underwrite at reasonable premiums.</a:t>
            </a:r>
          </a:p>
          <a:p>
            <a:r>
              <a:rPr lang="en-GB" sz="1500" b="1" dirty="0">
                <a:solidFill>
                  <a:srgbClr val="476984"/>
                </a:solidFill>
                <a:latin typeface="Aptos Display" panose="020B0004020202020204" pitchFamily="34" charset="0"/>
              </a:rPr>
              <a:t>Frequency of claims </a:t>
            </a:r>
            <a:r>
              <a:rPr lang="en-GB" sz="1500" dirty="0">
                <a:solidFill>
                  <a:srgbClr val="476984"/>
                </a:solidFill>
                <a:latin typeface="Aptos Display" panose="020B0004020202020204" pitchFamily="34" charset="0"/>
              </a:rPr>
              <a:t>is a sign of the quality of Risk Management. </a:t>
            </a:r>
          </a:p>
          <a:p>
            <a:r>
              <a:rPr lang="en-GB" sz="1500" dirty="0">
                <a:solidFill>
                  <a:srgbClr val="476984"/>
                </a:solidFill>
                <a:latin typeface="Aptos Display" panose="020B0004020202020204" pitchFamily="34" charset="0"/>
              </a:rPr>
              <a:t>Proactive risk management in facilities management becomes even more critical.</a:t>
            </a:r>
          </a:p>
          <a:p>
            <a:r>
              <a:rPr lang="en-GB" sz="1500" dirty="0">
                <a:solidFill>
                  <a:srgbClr val="476984"/>
                </a:solidFill>
                <a:latin typeface="Aptos Display" panose="020B0004020202020204" pitchFamily="34" charset="0"/>
              </a:rPr>
              <a:t>Conduct </a:t>
            </a:r>
            <a:r>
              <a:rPr lang="en-GB" sz="1500" b="1" dirty="0">
                <a:solidFill>
                  <a:srgbClr val="476984"/>
                </a:solidFill>
                <a:latin typeface="Aptos Display" panose="020B0004020202020204" pitchFamily="34" charset="0"/>
              </a:rPr>
              <a:t>comprehensive risk assessments </a:t>
            </a:r>
            <a:r>
              <a:rPr lang="en-GB" sz="1500" dirty="0">
                <a:solidFill>
                  <a:srgbClr val="476984"/>
                </a:solidFill>
                <a:latin typeface="Aptos Display" panose="020B0004020202020204" pitchFamily="34" charset="0"/>
              </a:rPr>
              <a:t>to identify potential hazards within the facility.</a:t>
            </a:r>
          </a:p>
          <a:p>
            <a:r>
              <a:rPr lang="en-GB" sz="1500" dirty="0">
                <a:solidFill>
                  <a:srgbClr val="476984"/>
                </a:solidFill>
                <a:latin typeface="Aptos Display" panose="020B0004020202020204" pitchFamily="34" charset="0"/>
              </a:rPr>
              <a:t>Schedule </a:t>
            </a:r>
            <a:r>
              <a:rPr lang="en-GB" sz="1500" b="1" dirty="0">
                <a:solidFill>
                  <a:srgbClr val="476984"/>
                </a:solidFill>
                <a:latin typeface="Aptos Display" panose="020B0004020202020204" pitchFamily="34" charset="0"/>
              </a:rPr>
              <a:t>regular inspections </a:t>
            </a:r>
            <a:r>
              <a:rPr lang="en-GB" sz="1500" dirty="0">
                <a:solidFill>
                  <a:srgbClr val="476984"/>
                </a:solidFill>
                <a:latin typeface="Aptos Display" panose="020B0004020202020204" pitchFamily="34" charset="0"/>
              </a:rPr>
              <a:t>of equipment, fire safety systems, and building infrastructure.</a:t>
            </a:r>
          </a:p>
          <a:p>
            <a:r>
              <a:rPr lang="en-GB" sz="1500" b="1" dirty="0">
                <a:solidFill>
                  <a:srgbClr val="476984"/>
                </a:solidFill>
                <a:latin typeface="Aptos Display" panose="020B0004020202020204" pitchFamily="34" charset="0"/>
              </a:rPr>
              <a:t>Address identified hazards </a:t>
            </a:r>
            <a:r>
              <a:rPr lang="en-GB" sz="1500" dirty="0">
                <a:solidFill>
                  <a:srgbClr val="476984"/>
                </a:solidFill>
                <a:latin typeface="Aptos Display" panose="020B0004020202020204" pitchFamily="34" charset="0"/>
              </a:rPr>
              <a:t>promptly through repairs, replacements, or implementing control measures.</a:t>
            </a:r>
          </a:p>
          <a:p>
            <a:r>
              <a:rPr lang="en-GB" sz="1500" dirty="0">
                <a:solidFill>
                  <a:srgbClr val="476984"/>
                </a:solidFill>
                <a:latin typeface="Aptos Display" panose="020B0004020202020204" pitchFamily="34" charset="0"/>
              </a:rPr>
              <a:t>What </a:t>
            </a:r>
            <a:r>
              <a:rPr lang="en-GB" sz="1500" b="1" dirty="0">
                <a:solidFill>
                  <a:srgbClr val="476984"/>
                </a:solidFill>
                <a:latin typeface="Aptos Display" panose="020B0004020202020204" pitchFamily="34" charset="0"/>
              </a:rPr>
              <a:t>remedial measures </a:t>
            </a:r>
            <a:r>
              <a:rPr lang="en-GB" sz="1500" dirty="0">
                <a:solidFill>
                  <a:srgbClr val="476984"/>
                </a:solidFill>
                <a:latin typeface="Aptos Display" panose="020B0004020202020204" pitchFamily="34" charset="0"/>
              </a:rPr>
              <a:t>have you taken after a loss?</a:t>
            </a:r>
          </a:p>
          <a:p>
            <a:r>
              <a:rPr lang="en-GB" sz="1500" b="1" dirty="0">
                <a:solidFill>
                  <a:srgbClr val="476984"/>
                </a:solidFill>
                <a:latin typeface="Aptos Display" panose="020B0004020202020204" pitchFamily="34" charset="0"/>
              </a:rPr>
              <a:t>Emergency Risk Management protocols </a:t>
            </a:r>
            <a:r>
              <a:rPr lang="en-GB" sz="1500" dirty="0">
                <a:solidFill>
                  <a:srgbClr val="476984"/>
                </a:solidFill>
                <a:latin typeface="Aptos Display" panose="020B0004020202020204" pitchFamily="34" charset="0"/>
              </a:rPr>
              <a:t>to follow for large losses, water damage / flood events.</a:t>
            </a:r>
          </a:p>
          <a:p>
            <a:r>
              <a:rPr lang="en-GB" sz="1500" dirty="0">
                <a:solidFill>
                  <a:srgbClr val="476984"/>
                </a:solidFill>
                <a:latin typeface="Aptos Display" panose="020B0004020202020204" pitchFamily="34" charset="0"/>
              </a:rPr>
              <a:t>Adhere to </a:t>
            </a:r>
            <a:r>
              <a:rPr lang="en-GB" sz="1500" b="1" dirty="0">
                <a:solidFill>
                  <a:srgbClr val="476984"/>
                </a:solidFill>
                <a:latin typeface="Aptos Display" panose="020B0004020202020204" pitchFamily="34" charset="0"/>
              </a:rPr>
              <a:t>insurer’s Risk Recommendations </a:t>
            </a:r>
            <a:r>
              <a:rPr lang="en-GB" sz="1500" dirty="0">
                <a:solidFill>
                  <a:srgbClr val="476984"/>
                </a:solidFill>
                <a:latin typeface="Aptos Display" panose="020B0004020202020204" pitchFamily="34" charset="0"/>
              </a:rPr>
              <a:t>and respond promptly. If something cannot be done, justify with rationale – this is considered a great positive for insurers.</a:t>
            </a:r>
            <a:endParaRPr lang="en-US" sz="1500" dirty="0">
              <a:latin typeface="Aptos Display" panose="020B0004020202020204" pitchFamily="34" charset="0"/>
            </a:endParaRPr>
          </a:p>
        </p:txBody>
      </p:sp>
      <p:sp>
        <p:nvSpPr>
          <p:cNvPr id="8" name="Slide Number Placeholder 7"/>
          <p:cNvSpPr>
            <a:spLocks noGrp="1"/>
          </p:cNvSpPr>
          <p:nvPr>
            <p:ph type="sldNum" sz="quarter" idx="12"/>
          </p:nvPr>
        </p:nvSpPr>
        <p:spPr/>
        <p:txBody>
          <a:bodyPr/>
          <a:lstStyle/>
          <a:p>
            <a:fld id="{FA3EE389-E41A-49AC-9975-3D3899FF737D}" type="slidenum">
              <a:rPr lang="en-US">
                <a:latin typeface="Calibri"/>
              </a:rPr>
              <a:pPr/>
              <a:t>12</a:t>
            </a:fld>
            <a:endParaRPr lang="en-US">
              <a:latin typeface="Calibri"/>
            </a:endParaRPr>
          </a:p>
        </p:txBody>
      </p:sp>
    </p:spTree>
    <p:extLst>
      <p:ext uri="{BB962C8B-B14F-4D97-AF65-F5344CB8AC3E}">
        <p14:creationId xmlns:p14="http://schemas.microsoft.com/office/powerpoint/2010/main" val="582550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lIns="68580" tIns="34290" rIns="68580" bIns="34290" rtlCol="0" anchor="ctr">
            <a:normAutofit/>
          </a:bodyPr>
          <a:lstStyle/>
          <a:p>
            <a:r>
              <a:rPr lang="en-US" sz="3000" dirty="0">
                <a:latin typeface="Aptos Display" panose="020B0004020202020204" pitchFamily="34" charset="0"/>
              </a:rPr>
              <a:t>What to do / What not to do:</a:t>
            </a:r>
            <a:br>
              <a:rPr lang="en-US" sz="3000" dirty="0">
                <a:latin typeface="Aptos Display" panose="020B0004020202020204" pitchFamily="34" charset="0"/>
              </a:rPr>
            </a:br>
            <a:r>
              <a:rPr lang="en-US" sz="3000" dirty="0">
                <a:latin typeface="Aptos Display" panose="020B0004020202020204" pitchFamily="34" charset="0"/>
              </a:rPr>
              <a:t>Property Insurance</a:t>
            </a:r>
          </a:p>
        </p:txBody>
      </p:sp>
      <p:sp>
        <p:nvSpPr>
          <p:cNvPr id="5" name="Content Placeholder 4"/>
          <p:cNvSpPr>
            <a:spLocks noGrp="1"/>
          </p:cNvSpPr>
          <p:nvPr>
            <p:ph idx="1"/>
          </p:nvPr>
        </p:nvSpPr>
        <p:spPr/>
        <p:txBody>
          <a:bodyPr>
            <a:noAutofit/>
          </a:bodyPr>
          <a:lstStyle/>
          <a:p>
            <a:r>
              <a:rPr lang="en-GB" sz="1500" dirty="0">
                <a:solidFill>
                  <a:srgbClr val="476984"/>
                </a:solidFill>
                <a:latin typeface="Aptos Display" panose="020B0004020202020204" pitchFamily="34" charset="0"/>
              </a:rPr>
              <a:t>Give </a:t>
            </a:r>
            <a:r>
              <a:rPr lang="en-GB" sz="1500" b="1" dirty="0">
                <a:solidFill>
                  <a:srgbClr val="476984"/>
                </a:solidFill>
                <a:latin typeface="Aptos Display" panose="020B0004020202020204" pitchFamily="34" charset="0"/>
              </a:rPr>
              <a:t>immediate notice </a:t>
            </a:r>
            <a:r>
              <a:rPr lang="en-GB" sz="1500" dirty="0">
                <a:solidFill>
                  <a:srgbClr val="476984"/>
                </a:solidFill>
                <a:latin typeface="Aptos Display" panose="020B0004020202020204" pitchFamily="34" charset="0"/>
              </a:rPr>
              <a:t>to Police/Civil Defence and obtain a copy of the FIR</a:t>
            </a:r>
          </a:p>
          <a:p>
            <a:r>
              <a:rPr lang="en-GB" sz="1500" dirty="0">
                <a:solidFill>
                  <a:srgbClr val="476984"/>
                </a:solidFill>
                <a:latin typeface="Aptos Display" panose="020B0004020202020204" pitchFamily="34" charset="0"/>
              </a:rPr>
              <a:t>Intimate your insurer/insurance broker immediately with brief incident report, photographs of the damaged property, estimated loss amounts and contact details of the person who will be contacted by the Loss Adjuster (delay in intimation may prejudice the claim). </a:t>
            </a:r>
          </a:p>
          <a:p>
            <a:r>
              <a:rPr lang="en-GB" sz="1500" dirty="0">
                <a:solidFill>
                  <a:srgbClr val="476984"/>
                </a:solidFill>
                <a:latin typeface="Aptos Display" panose="020B0004020202020204" pitchFamily="34" charset="0"/>
              </a:rPr>
              <a:t>Take </a:t>
            </a:r>
            <a:r>
              <a:rPr lang="en-GB" sz="1500" b="1" dirty="0">
                <a:solidFill>
                  <a:srgbClr val="476984"/>
                </a:solidFill>
                <a:latin typeface="Aptos Display" panose="020B0004020202020204" pitchFamily="34" charset="0"/>
              </a:rPr>
              <a:t>reasonable measure to mitigate the loss </a:t>
            </a:r>
            <a:r>
              <a:rPr lang="en-GB" sz="1500" dirty="0">
                <a:solidFill>
                  <a:srgbClr val="476984"/>
                </a:solidFill>
                <a:latin typeface="Aptos Display" panose="020B0004020202020204" pitchFamily="34" charset="0"/>
              </a:rPr>
              <a:t>/ act as if you are uninsured.</a:t>
            </a:r>
          </a:p>
          <a:p>
            <a:r>
              <a:rPr lang="en-GB" sz="1500" dirty="0">
                <a:solidFill>
                  <a:srgbClr val="476984"/>
                </a:solidFill>
                <a:latin typeface="Aptos Display" panose="020B0004020202020204" pitchFamily="34" charset="0"/>
              </a:rPr>
              <a:t>If any TP (Third Party) is involved, please send a </a:t>
            </a:r>
            <a:r>
              <a:rPr lang="en-GB" sz="1500" b="1" dirty="0">
                <a:solidFill>
                  <a:srgbClr val="476984"/>
                </a:solidFill>
                <a:latin typeface="Aptos Display" panose="020B0004020202020204" pitchFamily="34" charset="0"/>
              </a:rPr>
              <a:t>formal notice to the TP </a:t>
            </a:r>
            <a:r>
              <a:rPr lang="en-GB" sz="1500" dirty="0">
                <a:solidFill>
                  <a:srgbClr val="476984"/>
                </a:solidFill>
                <a:latin typeface="Aptos Display" panose="020B0004020202020204" pitchFamily="34" charset="0"/>
              </a:rPr>
              <a:t>holding them responsible for the damage/loss</a:t>
            </a:r>
          </a:p>
          <a:p>
            <a:r>
              <a:rPr lang="en-GB" sz="1500" dirty="0">
                <a:solidFill>
                  <a:srgbClr val="476984"/>
                </a:solidFill>
                <a:latin typeface="Aptos Display" panose="020B0004020202020204" pitchFamily="34" charset="0"/>
              </a:rPr>
              <a:t>Submit all relevant documents and details required by the loss adjuster/insurance company  without delay. </a:t>
            </a:r>
          </a:p>
          <a:p>
            <a:r>
              <a:rPr lang="en-GB" sz="1500" dirty="0">
                <a:solidFill>
                  <a:srgbClr val="476984"/>
                </a:solidFill>
                <a:latin typeface="Aptos Display" panose="020B0004020202020204" pitchFamily="34" charset="0"/>
              </a:rPr>
              <a:t>Salvage of the damaged goods:  </a:t>
            </a:r>
          </a:p>
          <a:p>
            <a:pPr lvl="1"/>
            <a:r>
              <a:rPr lang="en-GB" sz="1200" dirty="0">
                <a:solidFill>
                  <a:srgbClr val="476984"/>
                </a:solidFill>
                <a:latin typeface="Aptos Display" panose="020B0004020202020204" pitchFamily="34" charset="0"/>
              </a:rPr>
              <a:t> If you want to retain the goods – offer reasonable amount to the Loss adjuster </a:t>
            </a:r>
          </a:p>
          <a:p>
            <a:pPr lvl="1"/>
            <a:r>
              <a:rPr lang="en-GB" sz="1200" dirty="0">
                <a:solidFill>
                  <a:srgbClr val="476984"/>
                </a:solidFill>
                <a:latin typeface="Aptos Display" panose="020B0004020202020204" pitchFamily="34" charset="0"/>
              </a:rPr>
              <a:t> If not – remove brand tags and keep the goods ready for collection by Salvage buyer</a:t>
            </a:r>
          </a:p>
          <a:p>
            <a:r>
              <a:rPr lang="en-GB" sz="1500" b="1" dirty="0">
                <a:solidFill>
                  <a:srgbClr val="476984"/>
                </a:solidFill>
                <a:latin typeface="Aptos Display" panose="020B0004020202020204" pitchFamily="34" charset="0"/>
              </a:rPr>
              <a:t>DO NOT </a:t>
            </a:r>
            <a:r>
              <a:rPr lang="en-GB" sz="1500" dirty="0">
                <a:solidFill>
                  <a:srgbClr val="476984"/>
                </a:solidFill>
                <a:latin typeface="Aptos Display" panose="020B0004020202020204" pitchFamily="34" charset="0"/>
              </a:rPr>
              <a:t>dispose damaged stock without consent from the Loss Adjuster</a:t>
            </a:r>
          </a:p>
          <a:p>
            <a:endParaRPr lang="en-GB" sz="1500" dirty="0">
              <a:solidFill>
                <a:srgbClr val="476984"/>
              </a:solidFill>
              <a:latin typeface="Aptos Display" panose="020B0004020202020204" pitchFamily="34" charset="0"/>
            </a:endParaRPr>
          </a:p>
          <a:p>
            <a:pPr marL="0" indent="0">
              <a:buNone/>
            </a:pPr>
            <a:endParaRPr lang="en-GB" sz="1500" dirty="0">
              <a:solidFill>
                <a:srgbClr val="476984"/>
              </a:solidFill>
              <a:latin typeface="Aptos Display" panose="020B0004020202020204" pitchFamily="34" charset="0"/>
            </a:endParaRPr>
          </a:p>
        </p:txBody>
      </p:sp>
      <p:sp>
        <p:nvSpPr>
          <p:cNvPr id="8" name="Slide Number Placeholder 7"/>
          <p:cNvSpPr>
            <a:spLocks noGrp="1"/>
          </p:cNvSpPr>
          <p:nvPr>
            <p:ph type="sldNum" sz="quarter" idx="12"/>
          </p:nvPr>
        </p:nvSpPr>
        <p:spPr/>
        <p:txBody>
          <a:bodyPr/>
          <a:lstStyle/>
          <a:p>
            <a:fld id="{FA3EE389-E41A-49AC-9975-3D3899FF737D}" type="slidenum">
              <a:rPr lang="en-US">
                <a:latin typeface="Calibri"/>
              </a:rPr>
              <a:pPr/>
              <a:t>13</a:t>
            </a:fld>
            <a:endParaRPr lang="en-US">
              <a:latin typeface="Calibri"/>
            </a:endParaRPr>
          </a:p>
        </p:txBody>
      </p:sp>
    </p:spTree>
    <p:extLst>
      <p:ext uri="{BB962C8B-B14F-4D97-AF65-F5344CB8AC3E}">
        <p14:creationId xmlns:p14="http://schemas.microsoft.com/office/powerpoint/2010/main" val="43825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r>
              <a:rPr lang="en-GB" sz="1500" b="1" dirty="0">
                <a:solidFill>
                  <a:srgbClr val="476984"/>
                </a:solidFill>
                <a:latin typeface="Aptos Display" panose="020B0004020202020204" pitchFamily="34" charset="0"/>
              </a:rPr>
              <a:t>DO NOT </a:t>
            </a:r>
            <a:r>
              <a:rPr lang="en-GB" sz="1500" dirty="0">
                <a:solidFill>
                  <a:srgbClr val="476984"/>
                </a:solidFill>
                <a:latin typeface="Aptos Display" panose="020B0004020202020204" pitchFamily="34" charset="0"/>
              </a:rPr>
              <a:t>admit liability without the written consent of your insurers. </a:t>
            </a:r>
          </a:p>
          <a:p>
            <a:r>
              <a:rPr lang="en-GB" sz="1500" dirty="0">
                <a:solidFill>
                  <a:srgbClr val="476984"/>
                </a:solidFill>
                <a:latin typeface="Aptos Display" panose="020B0004020202020204" pitchFamily="34" charset="0"/>
              </a:rPr>
              <a:t>Understand that you are </a:t>
            </a:r>
            <a:r>
              <a:rPr lang="en-GB" sz="1500" b="1" dirty="0">
                <a:solidFill>
                  <a:srgbClr val="476984"/>
                </a:solidFill>
                <a:latin typeface="Aptos Display" panose="020B0004020202020204" pitchFamily="34" charset="0"/>
              </a:rPr>
              <a:t>not automatically liable </a:t>
            </a:r>
            <a:r>
              <a:rPr lang="en-GB" sz="1500" dirty="0">
                <a:solidFill>
                  <a:srgbClr val="476984"/>
                </a:solidFill>
                <a:latin typeface="Aptos Display" panose="020B0004020202020204" pitchFamily="34" charset="0"/>
              </a:rPr>
              <a:t>for a lot of claims made against you.</a:t>
            </a:r>
          </a:p>
          <a:p>
            <a:r>
              <a:rPr lang="en-GB" sz="1500" dirty="0">
                <a:solidFill>
                  <a:srgbClr val="476984"/>
                </a:solidFill>
                <a:latin typeface="Aptos Display" panose="020B0004020202020204" pitchFamily="34" charset="0"/>
              </a:rPr>
              <a:t>Notify your insurer/insurance broker immediately after discovery of an incident</a:t>
            </a:r>
          </a:p>
          <a:p>
            <a:r>
              <a:rPr lang="en-GB" sz="1500" dirty="0">
                <a:solidFill>
                  <a:srgbClr val="476984"/>
                </a:solidFill>
                <a:latin typeface="Aptos Display" panose="020B0004020202020204" pitchFamily="34" charset="0"/>
              </a:rPr>
              <a:t>Immediately inform your insurer/insurance broker of receipt of any/all correspondence from any Third Party indicating their intention to claim</a:t>
            </a:r>
          </a:p>
          <a:p>
            <a:r>
              <a:rPr lang="en-GB" sz="1500" dirty="0">
                <a:solidFill>
                  <a:srgbClr val="476984"/>
                </a:solidFill>
                <a:latin typeface="Aptos Display" panose="020B0004020202020204" pitchFamily="34" charset="0"/>
              </a:rPr>
              <a:t>Take reasonable measure to mitigate the loss</a:t>
            </a:r>
          </a:p>
          <a:p>
            <a:r>
              <a:rPr lang="en-GB" sz="1500" b="1" dirty="0">
                <a:solidFill>
                  <a:srgbClr val="476984"/>
                </a:solidFill>
                <a:latin typeface="Aptos Display" panose="020B0004020202020204" pitchFamily="34" charset="0"/>
              </a:rPr>
              <a:t>Refrain from discussing existence of any such insurance </a:t>
            </a:r>
            <a:r>
              <a:rPr lang="en-GB" sz="1500" dirty="0">
                <a:solidFill>
                  <a:srgbClr val="476984"/>
                </a:solidFill>
                <a:latin typeface="Aptos Display" panose="020B0004020202020204" pitchFamily="34" charset="0"/>
              </a:rPr>
              <a:t>with any Third Party</a:t>
            </a:r>
          </a:p>
          <a:p>
            <a:r>
              <a:rPr lang="en-GB" sz="1500" dirty="0">
                <a:solidFill>
                  <a:srgbClr val="476984"/>
                </a:solidFill>
                <a:latin typeface="Aptos Display" panose="020B0004020202020204" pitchFamily="34" charset="0"/>
              </a:rPr>
              <a:t>Share details of </a:t>
            </a:r>
            <a:r>
              <a:rPr lang="en-GB" sz="1500" b="1" dirty="0">
                <a:solidFill>
                  <a:srgbClr val="476984"/>
                </a:solidFill>
                <a:latin typeface="Aptos Display" panose="020B0004020202020204" pitchFamily="34" charset="0"/>
              </a:rPr>
              <a:t>contractual T&amp;Cs</a:t>
            </a:r>
            <a:r>
              <a:rPr lang="en-GB" sz="1500" dirty="0">
                <a:solidFill>
                  <a:srgbClr val="476984"/>
                </a:solidFill>
                <a:latin typeface="Aptos Display" panose="020B0004020202020204" pitchFamily="34" charset="0"/>
              </a:rPr>
              <a:t>, etc. with your insurer where applicable</a:t>
            </a:r>
          </a:p>
          <a:p>
            <a:r>
              <a:rPr lang="en-GB" sz="1500" dirty="0">
                <a:solidFill>
                  <a:srgbClr val="476984"/>
                </a:solidFill>
                <a:latin typeface="Aptos Display" panose="020B0004020202020204" pitchFamily="34" charset="0"/>
              </a:rPr>
              <a:t>A legal representative to be appointed at the earliest (in consultation with the insurers).</a:t>
            </a:r>
          </a:p>
          <a:p>
            <a:r>
              <a:rPr lang="en-GB" sz="1500" dirty="0">
                <a:solidFill>
                  <a:srgbClr val="476984"/>
                </a:solidFill>
                <a:latin typeface="Aptos Display" panose="020B0004020202020204" pitchFamily="34" charset="0"/>
              </a:rPr>
              <a:t>Delay in intimation may prejudice the claim</a:t>
            </a:r>
            <a:endParaRPr lang="en-GB" sz="1200" dirty="0">
              <a:solidFill>
                <a:srgbClr val="476984"/>
              </a:solidFill>
              <a:latin typeface="Aptos Display" panose="020B0004020202020204" pitchFamily="34" charset="0"/>
            </a:endParaRPr>
          </a:p>
        </p:txBody>
      </p:sp>
      <p:sp>
        <p:nvSpPr>
          <p:cNvPr id="8" name="Slide Number Placeholder 7"/>
          <p:cNvSpPr>
            <a:spLocks noGrp="1"/>
          </p:cNvSpPr>
          <p:nvPr>
            <p:ph type="sldNum" sz="quarter" idx="12"/>
          </p:nvPr>
        </p:nvSpPr>
        <p:spPr/>
        <p:txBody>
          <a:bodyPr/>
          <a:lstStyle/>
          <a:p>
            <a:fld id="{FA3EE389-E41A-49AC-9975-3D3899FF737D}" type="slidenum">
              <a:rPr lang="en-US">
                <a:latin typeface="Calibri"/>
              </a:rPr>
              <a:pPr/>
              <a:t>14</a:t>
            </a:fld>
            <a:endParaRPr lang="en-US">
              <a:latin typeface="Calibri"/>
            </a:endParaRPr>
          </a:p>
        </p:txBody>
      </p:sp>
      <p:sp>
        <p:nvSpPr>
          <p:cNvPr id="6" name="Title 3">
            <a:extLst>
              <a:ext uri="{FF2B5EF4-FFF2-40B4-BE49-F238E27FC236}">
                <a16:creationId xmlns:a16="http://schemas.microsoft.com/office/drawing/2014/main" id="{C45E7481-D990-438C-4DF5-9B9AD6318F70}"/>
              </a:ext>
            </a:extLst>
          </p:cNvPr>
          <p:cNvSpPr>
            <a:spLocks noGrp="1"/>
          </p:cNvSpPr>
          <p:nvPr>
            <p:ph type="title"/>
          </p:nvPr>
        </p:nvSpPr>
        <p:spPr>
          <a:xfrm>
            <a:off x="628650" y="273844"/>
            <a:ext cx="7886700" cy="994172"/>
          </a:xfrm>
        </p:spPr>
        <p:txBody>
          <a:bodyPr vert="horz" lIns="68580" tIns="34290" rIns="68580" bIns="34290" rtlCol="0" anchor="ctr">
            <a:normAutofit/>
          </a:bodyPr>
          <a:lstStyle/>
          <a:p>
            <a:r>
              <a:rPr lang="en-US" sz="3000" dirty="0">
                <a:latin typeface="Aptos Display" panose="020B0004020202020204" pitchFamily="34" charset="0"/>
              </a:rPr>
              <a:t>What to do / What not to do:</a:t>
            </a:r>
            <a:br>
              <a:rPr lang="en-US" sz="3000" dirty="0">
                <a:latin typeface="Aptos Display" panose="020B0004020202020204" pitchFamily="34" charset="0"/>
              </a:rPr>
            </a:br>
            <a:r>
              <a:rPr lang="en-US" sz="3000" dirty="0">
                <a:latin typeface="Aptos Display" panose="020B0004020202020204" pitchFamily="34" charset="0"/>
              </a:rPr>
              <a:t>Liability Insurance</a:t>
            </a:r>
          </a:p>
        </p:txBody>
      </p:sp>
    </p:spTree>
    <p:extLst>
      <p:ext uri="{BB962C8B-B14F-4D97-AF65-F5344CB8AC3E}">
        <p14:creationId xmlns:p14="http://schemas.microsoft.com/office/powerpoint/2010/main" val="475525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7705F2-8288-4FB6-90AA-669088D36BDA}"/>
              </a:ext>
            </a:extLst>
          </p:cNvPr>
          <p:cNvSpPr>
            <a:spLocks noGrp="1"/>
          </p:cNvSpPr>
          <p:nvPr>
            <p:ph type="body" sz="quarter" idx="13"/>
          </p:nvPr>
        </p:nvSpPr>
        <p:spPr/>
        <p:txBody>
          <a:bodyPr>
            <a:normAutofit/>
          </a:bodyPr>
          <a:lstStyle/>
          <a:p>
            <a:r>
              <a:rPr lang="en-GB" sz="2700" dirty="0">
                <a:cs typeface="Arial" panose="020B0604020202020204" pitchFamily="34" charset="0"/>
              </a:rPr>
              <a:t>The CPD number for this event is:</a:t>
            </a:r>
          </a:p>
          <a:p>
            <a:r>
              <a:rPr lang="en-GB" sz="2700" dirty="0">
                <a:cs typeface="Arial" panose="020B0604020202020204" pitchFamily="34" charset="0"/>
              </a:rPr>
              <a:t>4472942</a:t>
            </a:r>
            <a:br>
              <a:rPr lang="en-GB" sz="2700" dirty="0">
                <a:cs typeface="Arial" panose="020B0604020202020204" pitchFamily="34" charset="0"/>
              </a:rPr>
            </a:br>
            <a:endParaRPr lang="en-GB" sz="2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7665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28A0092B-C50C-407E-A947-70E740481C1C}">
                <a14:useLocalDpi xmlns:a14="http://schemas.microsoft.com/office/drawing/2010/main"/>
              </a:ext>
            </a:extLst>
          </a:blip>
          <a:srcRect/>
          <a:tile tx="0" ty="0" sx="100000" sy="100000" flip="none" algn="r"/>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FED8B7-2A16-40C9-6301-4263FDE676DD}"/>
              </a:ext>
            </a:extLst>
          </p:cNvPr>
          <p:cNvSpPr txBox="1"/>
          <p:nvPr/>
        </p:nvSpPr>
        <p:spPr>
          <a:xfrm>
            <a:off x="680828" y="592511"/>
            <a:ext cx="3508514" cy="132343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ea typeface="+mn-ea"/>
                <a:cs typeface="+mn-cs"/>
              </a:rPr>
              <a:t>IWFM Skills Survey 2024</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FFFFFF"/>
              </a:solidFill>
              <a:effectLst/>
              <a:uLnTx/>
              <a:uFillTx/>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ea typeface="+mn-ea"/>
                <a:cs typeface="Gotham Book" pitchFamily="50" charset="0"/>
              </a:rPr>
              <a:t>Please take a moment to complete our survey</a:t>
            </a:r>
          </a:p>
        </p:txBody>
      </p:sp>
      <p:pic>
        <p:nvPicPr>
          <p:cNvPr id="7" name="Picture 6" descr="A close-up of a logo&#10;&#10;Description automatically generated">
            <a:extLst>
              <a:ext uri="{FF2B5EF4-FFF2-40B4-BE49-F238E27FC236}">
                <a16:creationId xmlns:a16="http://schemas.microsoft.com/office/drawing/2014/main" id="{6D0B9441-A31F-AFA2-D052-E8ED703C10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9619" y="4067404"/>
            <a:ext cx="1245927" cy="665632"/>
          </a:xfrm>
          <a:prstGeom prst="rect">
            <a:avLst/>
          </a:prstGeom>
        </p:spPr>
      </p:pic>
      <p:pic>
        <p:nvPicPr>
          <p:cNvPr id="3" name="Picture 2" descr="A qr code with a white background&#10;&#10;Description automatically generated">
            <a:extLst>
              <a:ext uri="{FF2B5EF4-FFF2-40B4-BE49-F238E27FC236}">
                <a16:creationId xmlns:a16="http://schemas.microsoft.com/office/drawing/2014/main" id="{CDFA33A4-E47A-E953-60D3-C7E168456B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65637" y="2178743"/>
            <a:ext cx="1806363" cy="1806363"/>
          </a:xfrm>
          <a:prstGeom prst="rect">
            <a:avLst/>
          </a:prstGeom>
        </p:spPr>
      </p:pic>
      <p:sp>
        <p:nvSpPr>
          <p:cNvPr id="4" name="TextBox 3">
            <a:extLst>
              <a:ext uri="{FF2B5EF4-FFF2-40B4-BE49-F238E27FC236}">
                <a16:creationId xmlns:a16="http://schemas.microsoft.com/office/drawing/2014/main" id="{CB5E67B3-B368-EC0E-8040-4B4B4B3A4C61}"/>
              </a:ext>
            </a:extLst>
          </p:cNvPr>
          <p:cNvSpPr txBox="1"/>
          <p:nvPr/>
        </p:nvSpPr>
        <p:spPr>
          <a:xfrm>
            <a:off x="613094" y="2928035"/>
            <a:ext cx="3508514" cy="30777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ea typeface="+mn-ea"/>
                <a:cs typeface="+mn-cs"/>
              </a:rPr>
              <a:t>Scan the QR code &gt; </a:t>
            </a:r>
            <a:endParaRPr kumimoji="0" lang="en-GB" sz="1400" b="0" i="0" u="none" strike="noStrike" kern="1200" cap="none" spc="0" normalizeH="0" baseline="0" noProof="0" dirty="0">
              <a:ln>
                <a:noFill/>
              </a:ln>
              <a:solidFill>
                <a:srgbClr val="FFFFFF"/>
              </a:solidFill>
              <a:effectLst/>
              <a:uLnTx/>
              <a:uFillTx/>
              <a:ea typeface="+mn-ea"/>
              <a:cs typeface="Gotham Book" pitchFamily="50" charset="0"/>
            </a:endParaRPr>
          </a:p>
        </p:txBody>
      </p:sp>
    </p:spTree>
    <p:extLst>
      <p:ext uri="{BB962C8B-B14F-4D97-AF65-F5344CB8AC3E}">
        <p14:creationId xmlns:p14="http://schemas.microsoft.com/office/powerpoint/2010/main" val="432981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3224EF-04D9-CC18-DEB5-18FB5C386F3A}"/>
              </a:ext>
            </a:extLst>
          </p:cNvPr>
          <p:cNvSpPr>
            <a:spLocks noGrp="1"/>
          </p:cNvSpPr>
          <p:nvPr>
            <p:ph type="sldNum" sz="quarter" idx="12"/>
          </p:nvPr>
        </p:nvSpPr>
        <p:spPr/>
        <p:txBody>
          <a:bodyPr/>
          <a:lstStyle/>
          <a:p>
            <a:fld id="{9B2906C8-311F-2E42-8450-C27E8DB59718}" type="slidenum">
              <a:rPr lang="en-GB" smtClean="0"/>
              <a:t>17</a:t>
            </a:fld>
            <a:endParaRPr lang="en-GB" dirty="0"/>
          </a:p>
        </p:txBody>
      </p:sp>
      <p:sp>
        <p:nvSpPr>
          <p:cNvPr id="3" name="Text Placeholder 2">
            <a:extLst>
              <a:ext uri="{FF2B5EF4-FFF2-40B4-BE49-F238E27FC236}">
                <a16:creationId xmlns:a16="http://schemas.microsoft.com/office/drawing/2014/main" id="{A090306B-5E1B-90BB-1D95-B8CDD9A1E626}"/>
              </a:ext>
            </a:extLst>
          </p:cNvPr>
          <p:cNvSpPr>
            <a:spLocks noGrp="1"/>
          </p:cNvSpPr>
          <p:nvPr>
            <p:ph type="body" sz="quarter" idx="13"/>
          </p:nvPr>
        </p:nvSpPr>
        <p:spPr>
          <a:xfrm>
            <a:off x="468312" y="390524"/>
            <a:ext cx="3922205" cy="3706826"/>
          </a:xfrm>
        </p:spPr>
        <p:txBody>
          <a:bodyPr>
            <a:normAutofit/>
          </a:bodyPr>
          <a:lstStyle/>
          <a:p>
            <a:pPr algn="l"/>
            <a:r>
              <a:rPr lang="en-GB" b="1" i="0" dirty="0">
                <a:solidFill>
                  <a:srgbClr val="0D1227"/>
                </a:solidFill>
                <a:effectLst/>
                <a:latin typeface="+mj-lt"/>
              </a:rPr>
              <a:t>IWFM Annual General Meeting 2024</a:t>
            </a:r>
          </a:p>
          <a:p>
            <a:pPr algn="l"/>
            <a:endParaRPr lang="en-GB" dirty="0">
              <a:solidFill>
                <a:srgbClr val="0D1227"/>
              </a:solidFill>
              <a:latin typeface="+mj-lt"/>
            </a:endParaRPr>
          </a:p>
          <a:p>
            <a:pPr algn="l"/>
            <a:r>
              <a:rPr lang="en-GB" dirty="0">
                <a:solidFill>
                  <a:srgbClr val="0D1227"/>
                </a:solidFill>
                <a:latin typeface="+mj-lt"/>
              </a:rPr>
              <a:t>2pm, Thursday 25 July </a:t>
            </a:r>
          </a:p>
          <a:p>
            <a:pPr algn="l"/>
            <a:endParaRPr lang="en-GB" b="1" i="0" dirty="0">
              <a:solidFill>
                <a:srgbClr val="0D1227"/>
              </a:solidFill>
              <a:effectLst/>
              <a:latin typeface="+mj-lt"/>
            </a:endParaRPr>
          </a:p>
          <a:p>
            <a:pPr algn="l"/>
            <a:r>
              <a:rPr lang="en-GB" sz="1200" b="0" i="0" dirty="0">
                <a:solidFill>
                  <a:srgbClr val="0D1227"/>
                </a:solidFill>
                <a:effectLst/>
                <a:latin typeface="+mj-lt"/>
              </a:rPr>
              <a:t>The IWFMs Annual General Meeting provides members with the opportunity to engage with the Board and exercise their vote to contribute to the future direction of the Institute.</a:t>
            </a:r>
          </a:p>
          <a:p>
            <a:pPr algn="l"/>
            <a:endParaRPr lang="en-GB" sz="1200" b="0" i="0" dirty="0">
              <a:solidFill>
                <a:srgbClr val="0D1227"/>
              </a:solidFill>
              <a:effectLst/>
              <a:latin typeface="+mj-lt"/>
            </a:endParaRPr>
          </a:p>
          <a:p>
            <a:pPr algn="l"/>
            <a:r>
              <a:rPr lang="en-GB" sz="1200" b="0" i="0" dirty="0">
                <a:solidFill>
                  <a:srgbClr val="0D1227"/>
                </a:solidFill>
                <a:effectLst/>
                <a:latin typeface="+mj-lt"/>
              </a:rPr>
              <a:t>We are continuing to run our AGM as a hybrid event, where you will have the opportunity to attend either virtually or in person.</a:t>
            </a:r>
          </a:p>
          <a:p>
            <a:pPr algn="l"/>
            <a:endParaRPr lang="en-GB" sz="1200" b="0" dirty="0">
              <a:solidFill>
                <a:srgbClr val="0D1227"/>
              </a:solidFill>
              <a:latin typeface="+mj-lt"/>
            </a:endParaRPr>
          </a:p>
          <a:p>
            <a:pPr algn="l"/>
            <a:r>
              <a:rPr lang="en-GB" sz="1200" b="0" i="0" dirty="0">
                <a:solidFill>
                  <a:srgbClr val="0D1227"/>
                </a:solidFill>
                <a:effectLst/>
                <a:latin typeface="+mj-lt"/>
              </a:rPr>
              <a:t>Scan the QR code to register your</a:t>
            </a:r>
          </a:p>
          <a:p>
            <a:pPr algn="l"/>
            <a:r>
              <a:rPr lang="en-GB" sz="1200" b="0" i="0" dirty="0">
                <a:solidFill>
                  <a:srgbClr val="0D1227"/>
                </a:solidFill>
                <a:effectLst/>
                <a:latin typeface="+mj-lt"/>
              </a:rPr>
              <a:t>Attendance &gt; </a:t>
            </a:r>
          </a:p>
        </p:txBody>
      </p:sp>
      <p:pic>
        <p:nvPicPr>
          <p:cNvPr id="5" name="Picture 4" descr="A picture containing person, indoor, people&#10;&#10;Description automatically generated">
            <a:extLst>
              <a:ext uri="{FF2B5EF4-FFF2-40B4-BE49-F238E27FC236}">
                <a16:creationId xmlns:a16="http://schemas.microsoft.com/office/drawing/2014/main" id="{C5C18B67-CEBD-109A-1CE7-720BD55DAB2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040312" y="0"/>
            <a:ext cx="4103688" cy="5143500"/>
          </a:xfrm>
          <a:prstGeom prst="rect">
            <a:avLst/>
          </a:prstGeom>
        </p:spPr>
      </p:pic>
      <p:pic>
        <p:nvPicPr>
          <p:cNvPr id="7" name="Picture 6" descr="Qr code&#10;&#10;Description automatically generated">
            <a:extLst>
              <a:ext uri="{FF2B5EF4-FFF2-40B4-BE49-F238E27FC236}">
                <a16:creationId xmlns:a16="http://schemas.microsoft.com/office/drawing/2014/main" id="{090E3FAA-2976-0C45-8C09-A20B5CD1A26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38169" y="3141357"/>
            <a:ext cx="2002144" cy="2002144"/>
          </a:xfrm>
          <a:prstGeom prst="rect">
            <a:avLst/>
          </a:prstGeom>
        </p:spPr>
      </p:pic>
    </p:spTree>
    <p:extLst>
      <p:ext uri="{BB962C8B-B14F-4D97-AF65-F5344CB8AC3E}">
        <p14:creationId xmlns:p14="http://schemas.microsoft.com/office/powerpoint/2010/main" val="3537008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3937CC6-0701-485F-AA57-26B2C513FE6C}"/>
              </a:ext>
            </a:extLst>
          </p:cNvPr>
          <p:cNvSpPr>
            <a:spLocks noGrp="1"/>
          </p:cNvSpPr>
          <p:nvPr>
            <p:ph type="sldNum" sz="quarter" idx="12"/>
          </p:nvPr>
        </p:nvSpPr>
        <p:spPr/>
        <p:txBody>
          <a:bodyPr/>
          <a:lstStyle/>
          <a:p>
            <a:pPr defTabSz="685783">
              <a:defRPr/>
            </a:pPr>
            <a:fld id="{9B2906C8-311F-2E42-8450-C27E8DB59718}" type="slidenum">
              <a:rPr lang="en-GB">
                <a:solidFill>
                  <a:srgbClr val="0D1226"/>
                </a:solidFill>
                <a:latin typeface="Arial" panose="020B0604020202020204"/>
              </a:rPr>
              <a:pPr defTabSz="685783">
                <a:defRPr/>
              </a:pPr>
              <a:t>18</a:t>
            </a:fld>
            <a:endParaRPr lang="en-GB">
              <a:solidFill>
                <a:srgbClr val="0D1226"/>
              </a:solidFill>
              <a:latin typeface="Arial" panose="020B0604020202020204"/>
            </a:endParaRPr>
          </a:p>
        </p:txBody>
      </p:sp>
      <p:pic>
        <p:nvPicPr>
          <p:cNvPr id="8" name="Picture 7" descr="A person sitting at a table with a person talking&#10;&#10;Description automatically generated">
            <a:extLst>
              <a:ext uri="{FF2B5EF4-FFF2-40B4-BE49-F238E27FC236}">
                <a16:creationId xmlns:a16="http://schemas.microsoft.com/office/drawing/2014/main" id="{8CBA1D5F-6A24-B90C-BE5D-5E358DCA5E8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79950" y="10"/>
            <a:ext cx="4464050" cy="5143490"/>
          </a:xfrm>
          <a:prstGeom prst="rect">
            <a:avLst/>
          </a:prstGeom>
          <a:noFill/>
        </p:spPr>
      </p:pic>
      <p:sp>
        <p:nvSpPr>
          <p:cNvPr id="11" name="TextBox 10">
            <a:extLst>
              <a:ext uri="{FF2B5EF4-FFF2-40B4-BE49-F238E27FC236}">
                <a16:creationId xmlns:a16="http://schemas.microsoft.com/office/drawing/2014/main" id="{0C77C5B8-ED83-D359-2DF6-3C0615FC644A}"/>
              </a:ext>
            </a:extLst>
          </p:cNvPr>
          <p:cNvSpPr txBox="1"/>
          <p:nvPr/>
        </p:nvSpPr>
        <p:spPr>
          <a:xfrm>
            <a:off x="468112" y="1151791"/>
            <a:ext cx="3740331" cy="3242409"/>
          </a:xfrm>
          <a:prstGeom prst="rect">
            <a:avLst/>
          </a:prstGeom>
        </p:spPr>
        <p:txBody>
          <a:bodyPr vert="horz" lIns="0" tIns="0" rIns="0" bIns="0" rtlCol="0" anchor="t">
            <a:noAutofit/>
          </a:bodyPr>
          <a:lstStyle/>
          <a:p>
            <a:pPr>
              <a:lnSpc>
                <a:spcPct val="90000"/>
              </a:lnSpc>
              <a:spcAft>
                <a:spcPts val="600"/>
              </a:spcAft>
            </a:pPr>
            <a:r>
              <a:rPr lang="en-US" sz="1400" dirty="0">
                <a:effectLst/>
              </a:rPr>
              <a:t>Our one-to-one, </a:t>
            </a:r>
            <a:r>
              <a:rPr lang="en-US" sz="1400" dirty="0" err="1">
                <a:effectLst/>
              </a:rPr>
              <a:t>personalised</a:t>
            </a:r>
            <a:r>
              <a:rPr lang="en-US" sz="1400" dirty="0">
                <a:effectLst/>
              </a:rPr>
              <a:t> career support service provided as an inclusive benefit for members in professional grades and those with a complimentary one-year membership as part of their IWFM qualification.</a:t>
            </a:r>
            <a:endParaRPr lang="en-US" sz="1400" dirty="0">
              <a:effectLst/>
              <a:cs typeface="Arial"/>
            </a:endParaRPr>
          </a:p>
          <a:p>
            <a:pPr>
              <a:lnSpc>
                <a:spcPct val="90000"/>
              </a:lnSpc>
              <a:spcAft>
                <a:spcPts val="600"/>
              </a:spcAft>
            </a:pPr>
            <a:r>
              <a:rPr lang="en-US" sz="1400" dirty="0">
                <a:effectLst/>
              </a:rPr>
              <a:t>Once you register as a mentee, we will pair you with a mentor who has the knowledge, experience, and skills to help you learn, shape your career, and grow into the professional you want to be.</a:t>
            </a:r>
            <a:endParaRPr lang="en-US" sz="1400" dirty="0">
              <a:effectLst/>
              <a:cs typeface="Arial"/>
            </a:endParaRPr>
          </a:p>
          <a:p>
            <a:pPr>
              <a:lnSpc>
                <a:spcPct val="90000"/>
              </a:lnSpc>
              <a:spcAft>
                <a:spcPts val="600"/>
              </a:spcAft>
            </a:pPr>
            <a:endParaRPr lang="en-US" sz="1100" dirty="0">
              <a:effectLst/>
              <a:cs typeface="Arial"/>
            </a:endParaRPr>
          </a:p>
          <a:p>
            <a:pPr>
              <a:lnSpc>
                <a:spcPct val="90000"/>
              </a:lnSpc>
              <a:spcAft>
                <a:spcPts val="600"/>
              </a:spcAft>
            </a:pPr>
            <a:endParaRPr lang="en-US" sz="1100" dirty="0">
              <a:cs typeface="Arial"/>
            </a:endParaRPr>
          </a:p>
        </p:txBody>
      </p:sp>
      <p:sp>
        <p:nvSpPr>
          <p:cNvPr id="12" name="Text Placeholder 4">
            <a:extLst>
              <a:ext uri="{FF2B5EF4-FFF2-40B4-BE49-F238E27FC236}">
                <a16:creationId xmlns:a16="http://schemas.microsoft.com/office/drawing/2014/main" id="{306B53B9-BE14-4531-0B7D-A55CC59F4A6D}"/>
              </a:ext>
            </a:extLst>
          </p:cNvPr>
          <p:cNvSpPr txBox="1">
            <a:spLocks/>
          </p:cNvSpPr>
          <p:nvPr/>
        </p:nvSpPr>
        <p:spPr>
          <a:xfrm>
            <a:off x="468312" y="390524"/>
            <a:ext cx="4032250" cy="761267"/>
          </a:xfrm>
          <a:prstGeom prst="rect">
            <a:avLst/>
          </a:prstGeom>
        </p:spPr>
        <p:txBody>
          <a:bodyPr vert="horz" lIns="0" tIns="0" rIns="0" bIns="0" rtlCol="0" anchor="t">
            <a:normAutofit/>
          </a:bodyPr>
          <a:lstStyle>
            <a:lvl1pPr marL="0" indent="0" algn="l" defTabSz="685800" rtl="0" eaLnBrk="1" latinLnBrk="0" hangingPunct="1">
              <a:lnSpc>
                <a:spcPct val="100000"/>
              </a:lnSpc>
              <a:spcBef>
                <a:spcPts val="0"/>
              </a:spcBef>
              <a:buFontTx/>
              <a:buNone/>
              <a:defRPr sz="1800" b="1" kern="1200">
                <a:solidFill>
                  <a:schemeClr val="tx1"/>
                </a:solidFill>
                <a:latin typeface="+mn-lt"/>
                <a:ea typeface="+mn-ea"/>
                <a:cs typeface="+mn-cs"/>
              </a:defRPr>
            </a:lvl1pPr>
            <a:lvl2pPr marL="0" indent="0" algn="l" defTabSz="685800" rtl="0" eaLnBrk="1" latinLnBrk="0" hangingPunct="1">
              <a:lnSpc>
                <a:spcPct val="100000"/>
              </a:lnSpc>
              <a:spcBef>
                <a:spcPts val="0"/>
              </a:spcBef>
              <a:buFontTx/>
              <a:buNone/>
              <a:defRPr sz="1300" b="1" kern="1200">
                <a:solidFill>
                  <a:schemeClr val="bg2"/>
                </a:solidFill>
                <a:latin typeface="+mn-lt"/>
                <a:ea typeface="+mn-ea"/>
                <a:cs typeface="+mn-cs"/>
              </a:defRPr>
            </a:lvl2pPr>
            <a:lvl3pPr marL="396000" indent="-144000" algn="l" defTabSz="685800" rtl="0" eaLnBrk="1" latinLnBrk="0" hangingPunct="1">
              <a:lnSpc>
                <a:spcPct val="100000"/>
              </a:lnSpc>
              <a:spcBef>
                <a:spcPts val="800"/>
              </a:spcBef>
              <a:buFont typeface="System Font Regular"/>
              <a:buChar char="–"/>
              <a:defRPr sz="1300" kern="1200">
                <a:solidFill>
                  <a:schemeClr val="tx1"/>
                </a:solidFill>
                <a:latin typeface="+mn-lt"/>
                <a:ea typeface="+mn-ea"/>
                <a:cs typeface="+mn-cs"/>
              </a:defRPr>
            </a:lvl3pPr>
            <a:lvl4pPr marL="540000" indent="-144000" algn="l" defTabSz="685800" rtl="0" eaLnBrk="1" latinLnBrk="0" hangingPunct="1">
              <a:lnSpc>
                <a:spcPct val="100000"/>
              </a:lnSpc>
              <a:spcBef>
                <a:spcPts val="800"/>
              </a:spcBef>
              <a:buFont typeface="System Font Regular"/>
              <a:buChar char="–"/>
              <a:defRPr sz="1300" kern="1200">
                <a:solidFill>
                  <a:schemeClr val="tx1"/>
                </a:solidFill>
                <a:latin typeface="+mn-lt"/>
                <a:ea typeface="+mn-ea"/>
                <a:cs typeface="+mn-cs"/>
              </a:defRPr>
            </a:lvl4pPr>
            <a:lvl5pPr marL="0" indent="0" algn="l" defTabSz="685800" rtl="0" eaLnBrk="1" latinLnBrk="0" hangingPunct="1">
              <a:lnSpc>
                <a:spcPct val="100000"/>
              </a:lnSpc>
              <a:spcBef>
                <a:spcPts val="800"/>
              </a:spcBef>
              <a:buFontTx/>
              <a:buNone/>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cs typeface="Arial"/>
              </a:rPr>
              <a:t>Join IWFM Mentoring</a:t>
            </a:r>
            <a:endParaRPr lang="en-US" dirty="0"/>
          </a:p>
        </p:txBody>
      </p:sp>
      <p:pic>
        <p:nvPicPr>
          <p:cNvPr id="2" name="Picture 1" descr="A person sitting at a desk with another person&#10;&#10;Description automatically generated">
            <a:extLst>
              <a:ext uri="{FF2B5EF4-FFF2-40B4-BE49-F238E27FC236}">
                <a16:creationId xmlns:a16="http://schemas.microsoft.com/office/drawing/2014/main" id="{0F2876E3-289D-6A71-E29B-67D9FC6FFC5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90256" y="0"/>
            <a:ext cx="4572000" cy="5143500"/>
          </a:xfrm>
          <a:prstGeom prst="rect">
            <a:avLst/>
          </a:prstGeom>
        </p:spPr>
      </p:pic>
      <p:sp>
        <p:nvSpPr>
          <p:cNvPr id="4" name="Rectangle 3">
            <a:extLst>
              <a:ext uri="{FF2B5EF4-FFF2-40B4-BE49-F238E27FC236}">
                <a16:creationId xmlns:a16="http://schemas.microsoft.com/office/drawing/2014/main" id="{B25022F2-47C1-BDBB-2994-676996A95424}"/>
              </a:ext>
            </a:extLst>
          </p:cNvPr>
          <p:cNvSpPr/>
          <p:nvPr/>
        </p:nvSpPr>
        <p:spPr>
          <a:xfrm>
            <a:off x="378418" y="3403889"/>
            <a:ext cx="2481310" cy="646331"/>
          </a:xfrm>
          <a:prstGeom prst="rect">
            <a:avLst/>
          </a:prstGeom>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D1226"/>
                </a:solidFill>
                <a:effectLst/>
                <a:uLnTx/>
                <a:uFillTx/>
                <a:latin typeface="Arial" panose="020B0604020202020204"/>
                <a:ea typeface="+mn-ea"/>
                <a:cs typeface="+mn-cs"/>
              </a:rPr>
              <a:t>Scan the QR code or visit iwfm.org.uk/mentoring </a:t>
            </a:r>
          </a:p>
          <a:p>
            <a:pPr marL="0" marR="0" lvl="0" indent="0" algn="l" defTabSz="685783"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D1226"/>
                </a:solidFill>
                <a:effectLst/>
                <a:uLnTx/>
                <a:uFillTx/>
                <a:latin typeface="Arial" panose="020B0604020202020204"/>
                <a:ea typeface="+mn-ea"/>
                <a:cs typeface="+mn-cs"/>
              </a:rPr>
              <a:t>to find out more </a:t>
            </a:r>
          </a:p>
        </p:txBody>
      </p:sp>
      <p:pic>
        <p:nvPicPr>
          <p:cNvPr id="5" name="Picture 4" descr="A qr code on a white background&#10;&#10;Description automatically generated">
            <a:extLst>
              <a:ext uri="{FF2B5EF4-FFF2-40B4-BE49-F238E27FC236}">
                <a16:creationId xmlns:a16="http://schemas.microsoft.com/office/drawing/2014/main" id="{192DA1C1-35B7-E347-1986-3D62BB629D1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97884" y="3098881"/>
            <a:ext cx="1902678" cy="1902678"/>
          </a:xfrm>
          <a:prstGeom prst="rect">
            <a:avLst/>
          </a:prstGeom>
        </p:spPr>
      </p:pic>
    </p:spTree>
    <p:extLst>
      <p:ext uri="{BB962C8B-B14F-4D97-AF65-F5344CB8AC3E}">
        <p14:creationId xmlns:p14="http://schemas.microsoft.com/office/powerpoint/2010/main" val="2983871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1709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3B2F10-4BFA-1DAC-E7CC-D7119C0CA4E4}"/>
              </a:ext>
            </a:extLst>
          </p:cNvPr>
          <p:cNvSpPr>
            <a:spLocks noGrp="1"/>
          </p:cNvSpPr>
          <p:nvPr>
            <p:ph type="sldNum" sz="quarter" idx="12"/>
          </p:nvPr>
        </p:nvSpPr>
        <p:spPr/>
        <p:txBody>
          <a:bodyPr/>
          <a:lstStyle/>
          <a:p>
            <a:fld id="{9B2906C8-311F-2E42-8450-C27E8DB59718}" type="slidenum">
              <a:rPr lang="en-GB" smtClean="0"/>
              <a:t>2</a:t>
            </a:fld>
            <a:endParaRPr lang="en-GB"/>
          </a:p>
        </p:txBody>
      </p:sp>
      <p:sp>
        <p:nvSpPr>
          <p:cNvPr id="4" name="Text Placeholder 3">
            <a:extLst>
              <a:ext uri="{FF2B5EF4-FFF2-40B4-BE49-F238E27FC236}">
                <a16:creationId xmlns:a16="http://schemas.microsoft.com/office/drawing/2014/main" id="{B35C160A-944D-7457-EA06-A87E62155D46}"/>
              </a:ext>
            </a:extLst>
          </p:cNvPr>
          <p:cNvSpPr>
            <a:spLocks noGrp="1"/>
          </p:cNvSpPr>
          <p:nvPr>
            <p:ph type="body" sz="quarter" idx="13"/>
          </p:nvPr>
        </p:nvSpPr>
        <p:spPr/>
        <p:txBody>
          <a:bodyPr/>
          <a:lstStyle/>
          <a:p>
            <a:r>
              <a:rPr lang="en-GB" dirty="0"/>
              <a:t>Today’s speaker</a:t>
            </a:r>
          </a:p>
        </p:txBody>
      </p:sp>
      <p:sp>
        <p:nvSpPr>
          <p:cNvPr id="12" name="TextBox 6">
            <a:extLst>
              <a:ext uri="{FF2B5EF4-FFF2-40B4-BE49-F238E27FC236}">
                <a16:creationId xmlns:a16="http://schemas.microsoft.com/office/drawing/2014/main" id="{53842E50-CE08-C747-7461-B6406547E8D2}"/>
              </a:ext>
            </a:extLst>
          </p:cNvPr>
          <p:cNvSpPr txBox="1"/>
          <p:nvPr/>
        </p:nvSpPr>
        <p:spPr>
          <a:xfrm>
            <a:off x="3144618" y="3758505"/>
            <a:ext cx="2815507" cy="138499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54">
              <a:defRPr/>
            </a:pPr>
            <a:r>
              <a:rPr lang="en-GB" sz="1400" b="1" i="0" dirty="0" err="1">
                <a:solidFill>
                  <a:srgbClr val="0D1227"/>
                </a:solidFill>
                <a:effectLst/>
                <a:highlight>
                  <a:srgbClr val="FFFFFF"/>
                </a:highlight>
              </a:rPr>
              <a:t>Jerin</a:t>
            </a:r>
            <a:r>
              <a:rPr lang="en-GB" sz="1400" b="1" i="0" dirty="0">
                <a:solidFill>
                  <a:srgbClr val="0D1227"/>
                </a:solidFill>
                <a:effectLst/>
                <a:highlight>
                  <a:srgbClr val="FFFFFF"/>
                </a:highlight>
              </a:rPr>
              <a:t> Mathew</a:t>
            </a:r>
          </a:p>
          <a:p>
            <a:pPr defTabSz="914354">
              <a:defRPr/>
            </a:pPr>
            <a:r>
              <a:rPr lang="en-GB" sz="1400" dirty="0">
                <a:solidFill>
                  <a:srgbClr val="0D1227"/>
                </a:solidFill>
                <a:highlight>
                  <a:srgbClr val="FFFFFF"/>
                </a:highlight>
              </a:rPr>
              <a:t>Deputy Head of Corporate Risk &amp; Broking, Willis</a:t>
            </a:r>
            <a:endParaRPr lang="en-GB" sz="1400" i="0" dirty="0">
              <a:solidFill>
                <a:srgbClr val="0D1227"/>
              </a:solidFill>
              <a:effectLst/>
              <a:highlight>
                <a:srgbClr val="FFFFFF"/>
              </a:highlight>
            </a:endParaRPr>
          </a:p>
          <a:p>
            <a:pPr marL="0" marR="0" lvl="0" indent="0" algn="l" defTabSz="914354" rtl="0" eaLnBrk="1" fontAlgn="auto" latinLnBrk="0" hangingPunct="1">
              <a:lnSpc>
                <a:spcPct val="100000"/>
              </a:lnSpc>
              <a:spcBef>
                <a:spcPts val="0"/>
              </a:spcBef>
              <a:spcAft>
                <a:spcPts val="0"/>
              </a:spcAft>
              <a:buClrTx/>
              <a:buSzTx/>
              <a:buFontTx/>
              <a:buNone/>
              <a:tabLst/>
              <a:defRPr/>
            </a:pPr>
            <a:endParaRPr lang="en-GB" sz="1400" b="1" dirty="0">
              <a:effectLst/>
              <a:latin typeface="Arial" panose="020B0604020202020204" pitchFamily="34" charset="0"/>
            </a:endParaRPr>
          </a:p>
          <a:p>
            <a:pPr algn="l"/>
            <a:endParaRPr lang="en-GB" sz="1400" b="1" i="0" cap="all" dirty="0">
              <a:solidFill>
                <a:srgbClr val="B4B4B4"/>
              </a:solidFill>
              <a:effectLst/>
              <a:highlight>
                <a:srgbClr val="FFFFFF"/>
              </a:highlight>
              <a:latin typeface="Gotham"/>
            </a:endParaRPr>
          </a:p>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GB" sz="1400" b="0" i="0" u="none" strike="noStrike" kern="1200" cap="all" spc="0" normalizeH="0" baseline="0" noProof="0" dirty="0">
              <a:ln>
                <a:noFill/>
              </a:ln>
              <a:solidFill>
                <a:srgbClr val="0D1227"/>
              </a:solidFill>
              <a:effectLst/>
              <a:uLnTx/>
              <a:uFillTx/>
              <a:latin typeface="Arial" panose="020B0604020202020204" pitchFamily="34" charset="0"/>
              <a:ea typeface="+mn-ea"/>
              <a:cs typeface="Arial" panose="020B0604020202020204" pitchFamily="34" charset="0"/>
            </a:endParaRPr>
          </a:p>
        </p:txBody>
      </p:sp>
      <p:pic>
        <p:nvPicPr>
          <p:cNvPr id="5" name="Picture 2">
            <a:extLst>
              <a:ext uri="{FF2B5EF4-FFF2-40B4-BE49-F238E27FC236}">
                <a16:creationId xmlns:a16="http://schemas.microsoft.com/office/drawing/2014/main" id="{281603D5-8F28-1054-365A-70AFC127902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83875" y="923158"/>
            <a:ext cx="2776250" cy="277625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597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3937CC6-0701-485F-AA57-26B2C513FE6C}"/>
              </a:ext>
            </a:extLst>
          </p:cNvPr>
          <p:cNvSpPr>
            <a:spLocks noGrp="1"/>
          </p:cNvSpPr>
          <p:nvPr>
            <p:ph type="sldNum" sz="quarter" idx="12"/>
          </p:nvPr>
        </p:nvSpPr>
        <p:spPr/>
        <p:txBody>
          <a:bodyPr/>
          <a:lstStyle/>
          <a:p>
            <a:pPr defTabSz="685783">
              <a:defRPr/>
            </a:pPr>
            <a:fld id="{9B2906C8-311F-2E42-8450-C27E8DB59718}" type="slidenum">
              <a:rPr lang="en-GB">
                <a:solidFill>
                  <a:srgbClr val="0D1226"/>
                </a:solidFill>
                <a:latin typeface="Arial" panose="020B0604020202020204"/>
              </a:rPr>
              <a:pPr defTabSz="685783">
                <a:defRPr/>
              </a:pPr>
              <a:t>20</a:t>
            </a:fld>
            <a:endParaRPr lang="en-GB">
              <a:solidFill>
                <a:srgbClr val="0D1226"/>
              </a:solidFill>
              <a:latin typeface="Arial" panose="020B0604020202020204"/>
            </a:endParaRPr>
          </a:p>
        </p:txBody>
      </p:sp>
      <p:sp>
        <p:nvSpPr>
          <p:cNvPr id="4" name="Text Placeholder 3">
            <a:extLst>
              <a:ext uri="{FF2B5EF4-FFF2-40B4-BE49-F238E27FC236}">
                <a16:creationId xmlns:a16="http://schemas.microsoft.com/office/drawing/2014/main" id="{58601841-AEF7-41C3-BAC2-857DD52E480A}"/>
              </a:ext>
            </a:extLst>
          </p:cNvPr>
          <p:cNvSpPr>
            <a:spLocks noGrp="1"/>
          </p:cNvSpPr>
          <p:nvPr>
            <p:ph type="body" sz="quarter" idx="13"/>
          </p:nvPr>
        </p:nvSpPr>
        <p:spPr/>
        <p:txBody>
          <a:bodyPr/>
          <a:lstStyle/>
          <a:p>
            <a:r>
              <a:rPr lang="en-GB" sz="2100"/>
              <a:t>Supporting you as a member</a:t>
            </a:r>
          </a:p>
          <a:p>
            <a:endParaRPr lang="en-GB"/>
          </a:p>
        </p:txBody>
      </p:sp>
      <p:pic>
        <p:nvPicPr>
          <p:cNvPr id="15" name="Content Placeholder 14" descr="A person sitting at a table&#10;&#10;Description automatically generated">
            <a:extLst>
              <a:ext uri="{FF2B5EF4-FFF2-40B4-BE49-F238E27FC236}">
                <a16:creationId xmlns:a16="http://schemas.microsoft.com/office/drawing/2014/main" id="{D7EA7C83-ABA0-4E2E-A506-0FB4EB5FEAC9}"/>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4572000" y="0"/>
            <a:ext cx="4572000" cy="5143500"/>
          </a:xfrm>
        </p:spPr>
      </p:pic>
      <p:sp>
        <p:nvSpPr>
          <p:cNvPr id="16" name="TextBox 15">
            <a:extLst>
              <a:ext uri="{FF2B5EF4-FFF2-40B4-BE49-F238E27FC236}">
                <a16:creationId xmlns:a16="http://schemas.microsoft.com/office/drawing/2014/main" id="{A0322288-FE62-437D-88BA-AFED26EC9634}"/>
              </a:ext>
            </a:extLst>
          </p:cNvPr>
          <p:cNvSpPr txBox="1"/>
          <p:nvPr/>
        </p:nvSpPr>
        <p:spPr>
          <a:xfrm>
            <a:off x="431800" y="852274"/>
            <a:ext cx="4140200" cy="3046988"/>
          </a:xfrm>
          <a:prstGeom prst="rect">
            <a:avLst/>
          </a:prstGeom>
          <a:noFill/>
        </p:spPr>
        <p:txBody>
          <a:bodyPr wrap="square" rtlCol="0">
            <a:spAutoFit/>
          </a:bodyPr>
          <a:lstStyle/>
          <a:p>
            <a:pPr defTabSz="685783">
              <a:defRPr/>
            </a:pPr>
            <a:r>
              <a:rPr lang="en-GB" sz="1200">
                <a:solidFill>
                  <a:srgbClr val="0D1226"/>
                </a:solidFill>
              </a:rPr>
              <a:t>Get access to exclusive events and networking opportunities, plus career guidance, a subscription to the profession's leading publication, and more.</a:t>
            </a:r>
          </a:p>
          <a:p>
            <a:pPr defTabSz="685783">
              <a:defRPr/>
            </a:pPr>
            <a:endParaRPr lang="en-GB" sz="1200">
              <a:solidFill>
                <a:srgbClr val="0D1226"/>
              </a:solidFill>
            </a:endParaRPr>
          </a:p>
          <a:p>
            <a:pPr defTabSz="685783">
              <a:defRPr/>
            </a:pPr>
            <a:r>
              <a:rPr lang="en-GB" sz="1200">
                <a:solidFill>
                  <a:srgbClr val="0D1226"/>
                </a:solidFill>
              </a:rPr>
              <a:t>By joining, you unlock a variety of member benefits to guide and assist you with your professional development.</a:t>
            </a:r>
          </a:p>
          <a:p>
            <a:pPr defTabSz="685783">
              <a:defRPr/>
            </a:pPr>
            <a:endParaRPr lang="en-GB" sz="1200">
              <a:solidFill>
                <a:srgbClr val="0D1226"/>
              </a:solidFill>
            </a:endParaRPr>
          </a:p>
          <a:p>
            <a:pPr marL="171446" indent="-171446" defTabSz="685783">
              <a:buClr>
                <a:srgbClr val="28D1C9"/>
              </a:buClr>
              <a:buFont typeface="Arial" panose="020B0604020202020204" pitchFamily="34" charset="0"/>
              <a:buChar char="•"/>
              <a:defRPr/>
            </a:pPr>
            <a:r>
              <a:rPr lang="en-GB" sz="1200">
                <a:solidFill>
                  <a:srgbClr val="0D1226"/>
                </a:solidFill>
              </a:rPr>
              <a:t>Secure post nominal grades</a:t>
            </a:r>
          </a:p>
          <a:p>
            <a:pPr marL="171446" indent="-171446" defTabSz="685783">
              <a:buClr>
                <a:srgbClr val="28D1C9"/>
              </a:buClr>
              <a:buFont typeface="Arial" panose="020B0604020202020204" pitchFamily="34" charset="0"/>
              <a:buChar char="•"/>
              <a:defRPr/>
            </a:pPr>
            <a:r>
              <a:rPr lang="en-GB" sz="1200">
                <a:solidFill>
                  <a:srgbClr val="0D1226"/>
                </a:solidFill>
              </a:rPr>
              <a:t>Network your way to success</a:t>
            </a:r>
          </a:p>
          <a:p>
            <a:pPr marL="171446" indent="-171446" defTabSz="685783">
              <a:buClr>
                <a:srgbClr val="28D1C9"/>
              </a:buClr>
              <a:buFont typeface="Arial" panose="020B0604020202020204" pitchFamily="34" charset="0"/>
              <a:buChar char="•"/>
              <a:defRPr/>
            </a:pPr>
            <a:r>
              <a:rPr lang="en-GB" sz="1200">
                <a:solidFill>
                  <a:srgbClr val="0D1226"/>
                </a:solidFill>
              </a:rPr>
              <a:t>Attend insider events</a:t>
            </a:r>
          </a:p>
          <a:p>
            <a:pPr marL="171446" indent="-171446" defTabSz="685783">
              <a:buClr>
                <a:srgbClr val="28D1C9"/>
              </a:buClr>
              <a:buFont typeface="Arial" panose="020B0604020202020204" pitchFamily="34" charset="0"/>
              <a:buChar char="•"/>
              <a:defRPr/>
            </a:pPr>
            <a:r>
              <a:rPr lang="en-GB" sz="1200">
                <a:solidFill>
                  <a:srgbClr val="0D1226"/>
                </a:solidFill>
              </a:rPr>
              <a:t>Access to our guidance, research and knowledge hub </a:t>
            </a:r>
          </a:p>
          <a:p>
            <a:pPr marL="171446" indent="-171446" defTabSz="685783">
              <a:buClr>
                <a:srgbClr val="28D1C9"/>
              </a:buClr>
              <a:buFont typeface="Arial" panose="020B0604020202020204" pitchFamily="34" charset="0"/>
              <a:buChar char="•"/>
              <a:defRPr/>
            </a:pPr>
            <a:r>
              <a:rPr lang="en-GB" sz="1200">
                <a:solidFill>
                  <a:srgbClr val="0D1226"/>
                </a:solidFill>
              </a:rPr>
              <a:t>Access to members-only community groups forum</a:t>
            </a:r>
          </a:p>
          <a:p>
            <a:pPr marL="171446" indent="-171446" defTabSz="685783">
              <a:buClr>
                <a:srgbClr val="28D1C9"/>
              </a:buClr>
              <a:buFont typeface="Arial" panose="020B0604020202020204" pitchFamily="34" charset="0"/>
              <a:buChar char="•"/>
              <a:defRPr/>
            </a:pPr>
            <a:r>
              <a:rPr lang="en-GB" sz="1200">
                <a:solidFill>
                  <a:srgbClr val="000000"/>
                </a:solidFill>
              </a:rPr>
              <a:t>Discounts on training courses</a:t>
            </a:r>
            <a:endParaRPr lang="en-GB" sz="1200">
              <a:solidFill>
                <a:srgbClr val="0D1226"/>
              </a:solidFill>
            </a:endParaRPr>
          </a:p>
          <a:p>
            <a:pPr marL="171446" indent="-171446" defTabSz="685783">
              <a:buClr>
                <a:srgbClr val="28D1C9"/>
              </a:buClr>
              <a:buFont typeface="Arial" panose="020B0604020202020204" pitchFamily="34" charset="0"/>
              <a:buChar char="•"/>
              <a:defRPr/>
            </a:pPr>
            <a:r>
              <a:rPr lang="en-GB" sz="1200">
                <a:solidFill>
                  <a:srgbClr val="0D1226"/>
                </a:solidFill>
              </a:rPr>
              <a:t>Free access to the profession's leading publication, award-winning Facilitate </a:t>
            </a:r>
          </a:p>
          <a:p>
            <a:pPr marL="171446" indent="-171446" defTabSz="685783">
              <a:buClr>
                <a:srgbClr val="28D1C9"/>
              </a:buClr>
              <a:buFont typeface="Arial" panose="020B0604020202020204" pitchFamily="34" charset="0"/>
              <a:buChar char="•"/>
              <a:defRPr/>
            </a:pPr>
            <a:r>
              <a:rPr lang="en-GB" sz="1200">
                <a:solidFill>
                  <a:srgbClr val="0D1226"/>
                </a:solidFill>
              </a:rPr>
              <a:t>Reach your potential with IWFM Mentoring</a:t>
            </a:r>
          </a:p>
        </p:txBody>
      </p:sp>
      <p:sp>
        <p:nvSpPr>
          <p:cNvPr id="2" name="Rectangle 1">
            <a:extLst>
              <a:ext uri="{FF2B5EF4-FFF2-40B4-BE49-F238E27FC236}">
                <a16:creationId xmlns:a16="http://schemas.microsoft.com/office/drawing/2014/main" id="{9EB06AC1-75B5-4EE3-BBA1-B2C1F6D67C4A}"/>
              </a:ext>
            </a:extLst>
          </p:cNvPr>
          <p:cNvSpPr/>
          <p:nvPr/>
        </p:nvSpPr>
        <p:spPr>
          <a:xfrm>
            <a:off x="1077395" y="4141185"/>
            <a:ext cx="2233304" cy="300082"/>
          </a:xfrm>
          <a:prstGeom prst="rect">
            <a:avLst/>
          </a:prstGeom>
        </p:spPr>
        <p:txBody>
          <a:bodyPr wrap="none">
            <a:spAutoFit/>
          </a:bodyPr>
          <a:lstStyle/>
          <a:p>
            <a:pPr defTabSz="685783">
              <a:defRPr/>
            </a:pPr>
            <a:r>
              <a:rPr lang="en-GB" b="1" dirty="0">
                <a:solidFill>
                  <a:srgbClr val="0D1226"/>
                </a:solidFill>
                <a:latin typeface="Arial" panose="020B0604020202020204"/>
              </a:rPr>
              <a:t>iwfm.org.uk/membership</a:t>
            </a:r>
          </a:p>
        </p:txBody>
      </p:sp>
      <p:pic>
        <p:nvPicPr>
          <p:cNvPr id="7" name="Graphic 6" descr="Internet">
            <a:extLst>
              <a:ext uri="{FF2B5EF4-FFF2-40B4-BE49-F238E27FC236}">
                <a16:creationId xmlns:a16="http://schemas.microsoft.com/office/drawing/2014/main" id="{50D23A34-6EB7-4C43-9988-C6525920624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6037" y="4017508"/>
            <a:ext cx="547439" cy="547439"/>
          </a:xfrm>
          <a:prstGeom prst="rect">
            <a:avLst/>
          </a:prstGeom>
        </p:spPr>
      </p:pic>
    </p:spTree>
    <p:extLst>
      <p:ext uri="{BB962C8B-B14F-4D97-AF65-F5344CB8AC3E}">
        <p14:creationId xmlns:p14="http://schemas.microsoft.com/office/powerpoint/2010/main" val="1169334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FA15C9-6117-C746-B8E6-73526C169D3D}"/>
              </a:ext>
            </a:extLst>
          </p:cNvPr>
          <p:cNvSpPr>
            <a:spLocks noGrp="1"/>
          </p:cNvSpPr>
          <p:nvPr>
            <p:ph type="body" sz="quarter" idx="13"/>
          </p:nvPr>
        </p:nvSpPr>
        <p:spPr/>
        <p:txBody>
          <a:bodyPr/>
          <a:lstStyle/>
          <a:p>
            <a:pPr lvl="0"/>
            <a:r>
              <a:rPr lang="en-US" dirty="0" err="1"/>
              <a:t>info@iwfm.org.uk</a:t>
            </a:r>
            <a:endParaRPr lang="en-US" dirty="0"/>
          </a:p>
          <a:p>
            <a:pPr lvl="0"/>
            <a:r>
              <a:rPr lang="en-US" dirty="0" err="1"/>
              <a:t>iwfm.org</a:t>
            </a:r>
            <a:r>
              <a:rPr lang="en-US" err="1"/>
              <a:t>.</a:t>
            </a:r>
            <a:r>
              <a:rPr lang="en-US"/>
              <a:t>uk</a:t>
            </a:r>
            <a:endParaRPr lang="en-US" dirty="0"/>
          </a:p>
        </p:txBody>
      </p:sp>
      <p:pic>
        <p:nvPicPr>
          <p:cNvPr id="9" name="Picture 8" descr="A picture containing plate&#10;&#10;Description automatically generated">
            <a:extLst>
              <a:ext uri="{FF2B5EF4-FFF2-40B4-BE49-F238E27FC236}">
                <a16:creationId xmlns:a16="http://schemas.microsoft.com/office/drawing/2014/main" id="{E1F37385-0EAA-4933-A739-35E9A19D5D3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8309" y="3953787"/>
            <a:ext cx="1481068" cy="782728"/>
          </a:xfrm>
          <a:prstGeom prst="rect">
            <a:avLst/>
          </a:prstGeom>
        </p:spPr>
      </p:pic>
    </p:spTree>
    <p:extLst>
      <p:ext uri="{BB962C8B-B14F-4D97-AF65-F5344CB8AC3E}">
        <p14:creationId xmlns:p14="http://schemas.microsoft.com/office/powerpoint/2010/main" val="3761618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AGENDA</a:t>
            </a:r>
            <a:endParaRPr lang="en-US" dirty="0"/>
          </a:p>
        </p:txBody>
      </p:sp>
      <p:sp>
        <p:nvSpPr>
          <p:cNvPr id="5" name="Content Placeholder 4"/>
          <p:cNvSpPr>
            <a:spLocks noGrp="1"/>
          </p:cNvSpPr>
          <p:nvPr>
            <p:ph idx="1"/>
          </p:nvPr>
        </p:nvSpPr>
        <p:spPr/>
        <p:txBody>
          <a:bodyPr/>
          <a:lstStyle/>
          <a:p>
            <a:pPr marL="385763" indent="-385763">
              <a:buFont typeface="+mj-lt"/>
              <a:buAutoNum type="arabicPeriod"/>
            </a:pPr>
            <a:r>
              <a:rPr lang="en-US" dirty="0"/>
              <a:t>Principles of Insurance</a:t>
            </a:r>
          </a:p>
          <a:p>
            <a:pPr marL="385763" indent="-385763">
              <a:buFont typeface="+mj-lt"/>
              <a:buAutoNum type="arabicPeriod"/>
            </a:pPr>
            <a:r>
              <a:rPr lang="en-GB" dirty="0"/>
              <a:t>Property Insurance: Ensuring adequate coverage</a:t>
            </a:r>
          </a:p>
          <a:p>
            <a:pPr marL="385763" indent="-385763">
              <a:buFont typeface="+mj-lt"/>
              <a:buAutoNum type="arabicPeriod"/>
            </a:pPr>
            <a:r>
              <a:rPr lang="en-GB" dirty="0"/>
              <a:t>April Floods &amp; the UAE Insurance Market</a:t>
            </a:r>
          </a:p>
          <a:p>
            <a:pPr marL="385763" indent="-385763">
              <a:buFont typeface="+mj-lt"/>
              <a:buAutoNum type="arabicPeriod"/>
            </a:pPr>
            <a:r>
              <a:rPr lang="en-US" dirty="0"/>
              <a:t>Claims - Dos &amp; Don’ts</a:t>
            </a:r>
          </a:p>
          <a:p>
            <a:endParaRPr lang="en-US" dirty="0"/>
          </a:p>
        </p:txBody>
      </p:sp>
      <p:sp>
        <p:nvSpPr>
          <p:cNvPr id="8" name="Slide Number Placeholder 7"/>
          <p:cNvSpPr>
            <a:spLocks noGrp="1"/>
          </p:cNvSpPr>
          <p:nvPr>
            <p:ph type="sldNum" sz="quarter" idx="12"/>
          </p:nvPr>
        </p:nvSpPr>
        <p:spPr/>
        <p:txBody>
          <a:bodyPr/>
          <a:lstStyle/>
          <a:p>
            <a:fld id="{FA3EE389-E41A-49AC-9975-3D3899FF737D}" type="slidenum">
              <a:rPr lang="en-US">
                <a:solidFill>
                  <a:prstClr val="white"/>
                </a:solidFill>
                <a:latin typeface="Calibri"/>
              </a:rPr>
              <a:pPr/>
              <a:t>3</a:t>
            </a:fld>
            <a:endParaRPr lang="en-US">
              <a:solidFill>
                <a:prstClr val="white"/>
              </a:solidFill>
              <a:latin typeface="Calibri"/>
            </a:endParaRPr>
          </a:p>
        </p:txBody>
      </p:sp>
    </p:spTree>
    <p:extLst>
      <p:ext uri="{BB962C8B-B14F-4D97-AF65-F5344CB8AC3E}">
        <p14:creationId xmlns:p14="http://schemas.microsoft.com/office/powerpoint/2010/main" val="4210711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000" dirty="0">
                <a:latin typeface="Aptos Display" panose="020B0004020202020204" pitchFamily="34" charset="0"/>
              </a:rPr>
              <a:t>Principles of Insurance: </a:t>
            </a:r>
            <a:br>
              <a:rPr lang="en-US" sz="3000" dirty="0">
                <a:latin typeface="Aptos Display" panose="020B0004020202020204" pitchFamily="34" charset="0"/>
              </a:rPr>
            </a:br>
            <a:r>
              <a:rPr lang="en-GB" sz="3000" dirty="0">
                <a:latin typeface="Aptos Display" panose="020B0004020202020204" pitchFamily="34" charset="0"/>
              </a:rPr>
              <a:t>U</a:t>
            </a:r>
            <a:r>
              <a:rPr lang="en-GB" sz="3000" dirty="0">
                <a:latin typeface="Aptos Display" panose="020B0004020202020204" pitchFamily="34" charset="0"/>
                <a:ea typeface="Aptos" panose="020B0004020202020204" pitchFamily="34" charset="0"/>
              </a:rPr>
              <a:t>nderstanding your rights and obligations</a:t>
            </a:r>
            <a:endParaRPr lang="en-US" sz="3000" dirty="0">
              <a:latin typeface="Aptos Display" panose="020B0004020202020204" pitchFamily="34" charset="0"/>
            </a:endParaRPr>
          </a:p>
        </p:txBody>
      </p:sp>
      <p:sp>
        <p:nvSpPr>
          <p:cNvPr id="5" name="Content Placeholder 4"/>
          <p:cNvSpPr>
            <a:spLocks noGrp="1"/>
          </p:cNvSpPr>
          <p:nvPr>
            <p:ph idx="1"/>
          </p:nvPr>
        </p:nvSpPr>
        <p:spPr/>
        <p:txBody>
          <a:bodyPr>
            <a:normAutofit lnSpcReduction="10000"/>
          </a:bodyPr>
          <a:lstStyle/>
          <a:p>
            <a:r>
              <a:rPr lang="en-GB" sz="1500" b="1" dirty="0">
                <a:solidFill>
                  <a:schemeClr val="accent5">
                    <a:lumMod val="50000"/>
                  </a:schemeClr>
                </a:solidFill>
                <a:latin typeface="Aptos Display" panose="020B0004020202020204" pitchFamily="34" charset="0"/>
              </a:rPr>
              <a:t>Utmost Good Faith: </a:t>
            </a:r>
            <a:r>
              <a:rPr lang="en-GB" sz="1500" dirty="0">
                <a:solidFill>
                  <a:schemeClr val="accent5">
                    <a:lumMod val="50000"/>
                  </a:schemeClr>
                </a:solidFill>
                <a:latin typeface="Aptos Display" panose="020B0004020202020204" pitchFamily="34" charset="0"/>
              </a:rPr>
              <a:t>Both the policyholder and insurer have a duty to disclose all material information honestly.</a:t>
            </a:r>
          </a:p>
          <a:p>
            <a:r>
              <a:rPr lang="en-GB" sz="1500" b="1" dirty="0">
                <a:solidFill>
                  <a:schemeClr val="accent5">
                    <a:lumMod val="50000"/>
                  </a:schemeClr>
                </a:solidFill>
                <a:latin typeface="Aptos Display" panose="020B0004020202020204" pitchFamily="34" charset="0"/>
              </a:rPr>
              <a:t>Insurable Interest: </a:t>
            </a:r>
            <a:r>
              <a:rPr lang="en-GB" sz="1500" dirty="0">
                <a:solidFill>
                  <a:schemeClr val="accent5">
                    <a:lumMod val="50000"/>
                  </a:schemeClr>
                </a:solidFill>
                <a:latin typeface="Aptos Display" panose="020B0004020202020204" pitchFamily="34" charset="0"/>
              </a:rPr>
              <a:t>The policyholder must have a financial stake in the insured property or person to avoid moral hazard.</a:t>
            </a:r>
          </a:p>
          <a:p>
            <a:r>
              <a:rPr lang="en-GB" sz="1500" b="1" dirty="0">
                <a:solidFill>
                  <a:schemeClr val="accent5">
                    <a:lumMod val="50000"/>
                  </a:schemeClr>
                </a:solidFill>
                <a:latin typeface="Aptos Display" panose="020B0004020202020204" pitchFamily="34" charset="0"/>
              </a:rPr>
              <a:t>Proximate Cause: </a:t>
            </a:r>
            <a:r>
              <a:rPr lang="en-GB" sz="1500" dirty="0">
                <a:solidFill>
                  <a:schemeClr val="accent5">
                    <a:lumMod val="50000"/>
                  </a:schemeClr>
                </a:solidFill>
                <a:latin typeface="Aptos Display" panose="020B0004020202020204" pitchFamily="34" charset="0"/>
              </a:rPr>
              <a:t>The loss must be a direct result of a covered peril outlined in the insurance policy.</a:t>
            </a:r>
          </a:p>
          <a:p>
            <a:r>
              <a:rPr lang="en-GB" sz="1500" b="1" dirty="0">
                <a:solidFill>
                  <a:schemeClr val="accent5">
                    <a:lumMod val="50000"/>
                  </a:schemeClr>
                </a:solidFill>
                <a:latin typeface="Aptos Display" panose="020B0004020202020204" pitchFamily="34" charset="0"/>
              </a:rPr>
              <a:t>Indemnity: </a:t>
            </a:r>
            <a:r>
              <a:rPr lang="en-GB" sz="1500" dirty="0">
                <a:solidFill>
                  <a:schemeClr val="accent5">
                    <a:lumMod val="50000"/>
                  </a:schemeClr>
                </a:solidFill>
                <a:latin typeface="Aptos Display" panose="020B0004020202020204" pitchFamily="34" charset="0"/>
              </a:rPr>
              <a:t>The policyholder is financially restored to their pre-loss condition, but not profiting from the loss.</a:t>
            </a:r>
          </a:p>
          <a:p>
            <a:r>
              <a:rPr lang="en-GB" sz="1500" b="1" dirty="0">
                <a:solidFill>
                  <a:schemeClr val="accent5">
                    <a:lumMod val="50000"/>
                  </a:schemeClr>
                </a:solidFill>
                <a:latin typeface="Aptos Display" panose="020B0004020202020204" pitchFamily="34" charset="0"/>
              </a:rPr>
              <a:t>Contribution: </a:t>
            </a:r>
            <a:r>
              <a:rPr lang="en-GB" sz="1500" dirty="0">
                <a:solidFill>
                  <a:schemeClr val="accent5">
                    <a:lumMod val="50000"/>
                  </a:schemeClr>
                </a:solidFill>
                <a:latin typeface="Aptos Display" panose="020B0004020202020204" pitchFamily="34" charset="0"/>
              </a:rPr>
              <a:t>If multiple insurance policies cover the same loss, each insurer contributes a portion of the settlement based on the coverage limits of each policy.</a:t>
            </a:r>
          </a:p>
          <a:p>
            <a:r>
              <a:rPr lang="en-GB" sz="1500" b="1" dirty="0">
                <a:solidFill>
                  <a:schemeClr val="accent5">
                    <a:lumMod val="50000"/>
                  </a:schemeClr>
                </a:solidFill>
                <a:latin typeface="Aptos Display" panose="020B0004020202020204" pitchFamily="34" charset="0"/>
              </a:rPr>
              <a:t>Subrogation: </a:t>
            </a:r>
            <a:r>
              <a:rPr lang="en-GB" sz="1500" dirty="0">
                <a:solidFill>
                  <a:schemeClr val="accent5">
                    <a:lumMod val="50000"/>
                  </a:schemeClr>
                </a:solidFill>
                <a:latin typeface="Aptos Display" panose="020B0004020202020204" pitchFamily="34" charset="0"/>
              </a:rPr>
              <a:t>Once the insurer compensates the policyholder for a covered loss, the insurer obtains the right to pursue recovery from the party responsible for the loss (e.g., someone who caused an accident).</a:t>
            </a:r>
            <a:endParaRPr lang="en-US" sz="1500" dirty="0">
              <a:latin typeface="Aptos Display" panose="020B0004020202020204" pitchFamily="34" charset="0"/>
            </a:endParaRPr>
          </a:p>
          <a:p>
            <a:pPr marL="0" indent="0">
              <a:buNone/>
            </a:pPr>
            <a:endParaRPr lang="en-US" sz="1500" dirty="0">
              <a:latin typeface="Aptos Display" panose="020B0004020202020204" pitchFamily="34" charset="0"/>
            </a:endParaRPr>
          </a:p>
        </p:txBody>
      </p:sp>
      <p:sp>
        <p:nvSpPr>
          <p:cNvPr id="8" name="Slide Number Placeholder 7"/>
          <p:cNvSpPr>
            <a:spLocks noGrp="1"/>
          </p:cNvSpPr>
          <p:nvPr>
            <p:ph type="sldNum" sz="quarter" idx="12"/>
          </p:nvPr>
        </p:nvSpPr>
        <p:spPr/>
        <p:txBody>
          <a:bodyPr/>
          <a:lstStyle/>
          <a:p>
            <a:fld id="{FA3EE389-E41A-49AC-9975-3D3899FF737D}" type="slidenum">
              <a:rPr lang="en-US">
                <a:latin typeface="Calibri"/>
              </a:rPr>
              <a:pPr/>
              <a:t>4</a:t>
            </a:fld>
            <a:endParaRPr lang="en-US">
              <a:latin typeface="Calibri"/>
            </a:endParaRPr>
          </a:p>
        </p:txBody>
      </p:sp>
    </p:spTree>
    <p:extLst>
      <p:ext uri="{BB962C8B-B14F-4D97-AF65-F5344CB8AC3E}">
        <p14:creationId xmlns:p14="http://schemas.microsoft.com/office/powerpoint/2010/main" val="4089132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3000" dirty="0">
                <a:latin typeface="Aptos Display" panose="020B0004020202020204" pitchFamily="34" charset="0"/>
              </a:rPr>
              <a:t>Property Insurance:</a:t>
            </a:r>
            <a:br>
              <a:rPr lang="en-GB" sz="3000" dirty="0">
                <a:latin typeface="Aptos Display" panose="020B0004020202020204" pitchFamily="34" charset="0"/>
              </a:rPr>
            </a:br>
            <a:r>
              <a:rPr lang="en-GB" sz="3000" dirty="0">
                <a:latin typeface="Aptos Display" panose="020B0004020202020204" pitchFamily="34" charset="0"/>
              </a:rPr>
              <a:t>Declaration of material facts</a:t>
            </a:r>
          </a:p>
        </p:txBody>
      </p:sp>
      <p:sp>
        <p:nvSpPr>
          <p:cNvPr id="5" name="Content Placeholder 4"/>
          <p:cNvSpPr>
            <a:spLocks noGrp="1"/>
          </p:cNvSpPr>
          <p:nvPr>
            <p:ph idx="1"/>
          </p:nvPr>
        </p:nvSpPr>
        <p:spPr/>
        <p:txBody>
          <a:bodyPr>
            <a:normAutofit/>
          </a:bodyPr>
          <a:lstStyle/>
          <a:p>
            <a:r>
              <a:rPr lang="en-GB" sz="1500" dirty="0">
                <a:solidFill>
                  <a:srgbClr val="A75230"/>
                </a:solidFill>
                <a:latin typeface="Aptos Display" panose="020B0004020202020204" pitchFamily="34" charset="0"/>
              </a:rPr>
              <a:t>A </a:t>
            </a:r>
            <a:r>
              <a:rPr lang="en-GB" sz="1500" b="1" dirty="0">
                <a:solidFill>
                  <a:srgbClr val="A75230"/>
                </a:solidFill>
                <a:latin typeface="Aptos Display" panose="020B0004020202020204" pitchFamily="34" charset="0"/>
              </a:rPr>
              <a:t>Material Fact </a:t>
            </a:r>
            <a:r>
              <a:rPr lang="en-GB" sz="1500" dirty="0">
                <a:solidFill>
                  <a:srgbClr val="A75230"/>
                </a:solidFill>
                <a:latin typeface="Aptos Display" panose="020B0004020202020204" pitchFamily="34" charset="0"/>
              </a:rPr>
              <a:t>is anything that may influence the judgement of a prudent insurance underwriter in deciding whether to accept a risk and if so at what premium and terms.</a:t>
            </a:r>
          </a:p>
          <a:p>
            <a:r>
              <a:rPr lang="en-GB" sz="1500" dirty="0">
                <a:solidFill>
                  <a:srgbClr val="A75230"/>
                </a:solidFill>
                <a:latin typeface="Aptos Display" panose="020B0004020202020204" pitchFamily="34" charset="0"/>
              </a:rPr>
              <a:t>Declare full description of nature of business / </a:t>
            </a:r>
            <a:r>
              <a:rPr lang="en-GB" sz="1500" b="1" dirty="0">
                <a:solidFill>
                  <a:srgbClr val="A75230"/>
                </a:solidFill>
                <a:latin typeface="Aptos Display" panose="020B0004020202020204" pitchFamily="34" charset="0"/>
              </a:rPr>
              <a:t>Business Activities</a:t>
            </a:r>
          </a:p>
          <a:p>
            <a:r>
              <a:rPr lang="en-GB" sz="1500" dirty="0">
                <a:solidFill>
                  <a:srgbClr val="A75230"/>
                </a:solidFill>
                <a:latin typeface="Aptos Display" panose="020B0004020202020204" pitchFamily="34" charset="0"/>
              </a:rPr>
              <a:t>Keep in hand adequate </a:t>
            </a:r>
            <a:r>
              <a:rPr lang="en-GB" sz="1500" b="1" dirty="0">
                <a:solidFill>
                  <a:srgbClr val="A75230"/>
                </a:solidFill>
                <a:latin typeface="Aptos Display" panose="020B0004020202020204" pitchFamily="34" charset="0"/>
              </a:rPr>
              <a:t>Risk Information </a:t>
            </a:r>
            <a:r>
              <a:rPr lang="en-GB" sz="1500" dirty="0">
                <a:solidFill>
                  <a:srgbClr val="A75230"/>
                </a:solidFill>
                <a:latin typeface="Aptos Display" panose="020B0004020202020204" pitchFamily="34" charset="0"/>
              </a:rPr>
              <a:t>-</a:t>
            </a:r>
          </a:p>
          <a:p>
            <a:pPr lvl="1"/>
            <a:r>
              <a:rPr lang="en-GB" sz="1200" dirty="0">
                <a:solidFill>
                  <a:srgbClr val="A75230"/>
                </a:solidFill>
                <a:latin typeface="Aptos Display" panose="020B0004020202020204" pitchFamily="34" charset="0"/>
              </a:rPr>
              <a:t>For cladded buildings, details of cladding (ACP, etc.) and the insulation used </a:t>
            </a:r>
          </a:p>
          <a:p>
            <a:pPr lvl="1"/>
            <a:r>
              <a:rPr lang="en-GB" sz="1200" dirty="0">
                <a:solidFill>
                  <a:srgbClr val="A75230"/>
                </a:solidFill>
                <a:latin typeface="Aptos Display" panose="020B0004020202020204" pitchFamily="34" charset="0"/>
              </a:rPr>
              <a:t>Fire Rating Certificate of such cladding</a:t>
            </a:r>
          </a:p>
          <a:p>
            <a:pPr lvl="1"/>
            <a:r>
              <a:rPr lang="en-GB" sz="1200" dirty="0">
                <a:solidFill>
                  <a:srgbClr val="A75230"/>
                </a:solidFill>
                <a:latin typeface="Aptos Display" panose="020B0004020202020204" pitchFamily="34" charset="0"/>
              </a:rPr>
              <a:t>Fire Pumps, capacities, service and maintenance reports, confirmation that they remain active/switched on at all times</a:t>
            </a:r>
          </a:p>
          <a:p>
            <a:pPr lvl="1"/>
            <a:r>
              <a:rPr lang="en-GB" sz="1200" dirty="0">
                <a:solidFill>
                  <a:srgbClr val="A75230"/>
                </a:solidFill>
                <a:latin typeface="Aptos Display" panose="020B0004020202020204" pitchFamily="34" charset="0"/>
              </a:rPr>
              <a:t>Civil Defence Certification</a:t>
            </a:r>
          </a:p>
          <a:p>
            <a:pPr lvl="1"/>
            <a:r>
              <a:rPr lang="en-GB" sz="1200" dirty="0">
                <a:solidFill>
                  <a:srgbClr val="A75230"/>
                </a:solidFill>
                <a:latin typeface="Aptos Display" panose="020B0004020202020204" pitchFamily="34" charset="0"/>
              </a:rPr>
              <a:t>Other details specific to risk</a:t>
            </a:r>
          </a:p>
          <a:p>
            <a:r>
              <a:rPr lang="en-GB" sz="1500" dirty="0">
                <a:solidFill>
                  <a:srgbClr val="A75230"/>
                </a:solidFill>
                <a:latin typeface="Aptos Display" panose="020B0004020202020204" pitchFamily="34" charset="0"/>
              </a:rPr>
              <a:t>Omission could be regarded as lack of disclosure of complete information material to the insurance and possibly give rise to legal issues and inadequate coverage in the event of a claim.</a:t>
            </a:r>
          </a:p>
        </p:txBody>
      </p:sp>
      <p:sp>
        <p:nvSpPr>
          <p:cNvPr id="8" name="Slide Number Placeholder 7"/>
          <p:cNvSpPr>
            <a:spLocks noGrp="1"/>
          </p:cNvSpPr>
          <p:nvPr>
            <p:ph type="sldNum" sz="quarter" idx="12"/>
          </p:nvPr>
        </p:nvSpPr>
        <p:spPr/>
        <p:txBody>
          <a:bodyPr/>
          <a:lstStyle/>
          <a:p>
            <a:fld id="{FA3EE389-E41A-49AC-9975-3D3899FF737D}" type="slidenum">
              <a:rPr lang="en-US">
                <a:latin typeface="Calibri"/>
              </a:rPr>
              <a:pPr/>
              <a:t>5</a:t>
            </a:fld>
            <a:endParaRPr lang="en-US">
              <a:latin typeface="Calibri"/>
            </a:endParaRPr>
          </a:p>
        </p:txBody>
      </p:sp>
    </p:spTree>
    <p:extLst>
      <p:ext uri="{BB962C8B-B14F-4D97-AF65-F5344CB8AC3E}">
        <p14:creationId xmlns:p14="http://schemas.microsoft.com/office/powerpoint/2010/main" val="3727171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000" dirty="0">
                <a:latin typeface="Aptos Display" panose="020B0004020202020204" pitchFamily="34" charset="0"/>
              </a:rPr>
              <a:t>Property Insurance:</a:t>
            </a:r>
            <a:br>
              <a:rPr lang="en-GB" sz="3000" dirty="0">
                <a:latin typeface="Aptos Display" panose="020B0004020202020204" pitchFamily="34" charset="0"/>
              </a:rPr>
            </a:br>
            <a:r>
              <a:rPr lang="en-GB" sz="3000" dirty="0">
                <a:latin typeface="Aptos Display" panose="020B0004020202020204" pitchFamily="34" charset="0"/>
              </a:rPr>
              <a:t>Adequacy of Sums Insured</a:t>
            </a:r>
            <a:endParaRPr lang="en-US" sz="3000" dirty="0">
              <a:latin typeface="Aptos Display" panose="020B0004020202020204" pitchFamily="34" charset="0"/>
            </a:endParaRPr>
          </a:p>
        </p:txBody>
      </p:sp>
      <p:sp>
        <p:nvSpPr>
          <p:cNvPr id="5" name="Content Placeholder 4"/>
          <p:cNvSpPr>
            <a:spLocks noGrp="1"/>
          </p:cNvSpPr>
          <p:nvPr>
            <p:ph idx="1"/>
          </p:nvPr>
        </p:nvSpPr>
        <p:spPr/>
        <p:txBody>
          <a:bodyPr>
            <a:noAutofit/>
          </a:bodyPr>
          <a:lstStyle/>
          <a:p>
            <a:r>
              <a:rPr lang="en-GB" sz="1500" b="1" dirty="0">
                <a:solidFill>
                  <a:srgbClr val="A75230"/>
                </a:solidFill>
                <a:latin typeface="Aptos Display" panose="020B0004020202020204" pitchFamily="34" charset="0"/>
              </a:rPr>
              <a:t>Basis of Valuation: </a:t>
            </a:r>
          </a:p>
          <a:p>
            <a:pPr lvl="1"/>
            <a:r>
              <a:rPr lang="en-GB" sz="1200" dirty="0">
                <a:solidFill>
                  <a:srgbClr val="A75230"/>
                </a:solidFill>
                <a:latin typeface="Aptos Display" panose="020B0004020202020204" pitchFamily="34" charset="0"/>
              </a:rPr>
              <a:t>All capital assets/building must be insured at its </a:t>
            </a:r>
            <a:r>
              <a:rPr lang="en-GB" sz="1200" b="1" dirty="0">
                <a:solidFill>
                  <a:srgbClr val="A75230"/>
                </a:solidFill>
                <a:latin typeface="Aptos Display" panose="020B0004020202020204" pitchFamily="34" charset="0"/>
              </a:rPr>
              <a:t>New Replacement Value</a:t>
            </a:r>
            <a:r>
              <a:rPr lang="en-GB" sz="1200" dirty="0">
                <a:solidFill>
                  <a:srgbClr val="A75230"/>
                </a:solidFill>
                <a:latin typeface="Aptos Display" panose="020B0004020202020204" pitchFamily="34" charset="0"/>
              </a:rPr>
              <a:t> </a:t>
            </a:r>
          </a:p>
          <a:p>
            <a:pPr lvl="1"/>
            <a:r>
              <a:rPr lang="en-GB" sz="1200" dirty="0">
                <a:solidFill>
                  <a:srgbClr val="A75230"/>
                </a:solidFill>
                <a:latin typeface="Aptos Display" panose="020B0004020202020204" pitchFamily="34" charset="0"/>
              </a:rPr>
              <a:t>Stock on </a:t>
            </a:r>
            <a:r>
              <a:rPr lang="en-GB" sz="1200" b="1" dirty="0">
                <a:solidFill>
                  <a:srgbClr val="A75230"/>
                </a:solidFill>
                <a:latin typeface="Aptos Display" panose="020B0004020202020204" pitchFamily="34" charset="0"/>
              </a:rPr>
              <a:t>Landed Cost </a:t>
            </a:r>
            <a:r>
              <a:rPr lang="en-GB" sz="1200" dirty="0">
                <a:solidFill>
                  <a:srgbClr val="A75230"/>
                </a:solidFill>
                <a:latin typeface="Aptos Display" panose="020B0004020202020204" pitchFamily="34" charset="0"/>
              </a:rPr>
              <a:t>(highest value at any given time). Consider maximum value at any given time.</a:t>
            </a:r>
          </a:p>
          <a:p>
            <a:r>
              <a:rPr lang="en-GB" sz="1500" b="1" dirty="0">
                <a:solidFill>
                  <a:srgbClr val="A75230"/>
                </a:solidFill>
                <a:latin typeface="Aptos Display" panose="020B0004020202020204" pitchFamily="34" charset="0"/>
              </a:rPr>
              <a:t>Underinsurance:</a:t>
            </a:r>
            <a:endParaRPr lang="en-GB" sz="1050" b="1" dirty="0">
              <a:solidFill>
                <a:srgbClr val="A75230"/>
              </a:solidFill>
              <a:latin typeface="Aptos Display" panose="020B0004020202020204" pitchFamily="34" charset="0"/>
            </a:endParaRPr>
          </a:p>
          <a:p>
            <a:pPr marL="685800" lvl="3" indent="0">
              <a:spcBef>
                <a:spcPts val="750"/>
              </a:spcBef>
              <a:buNone/>
            </a:pPr>
            <a:r>
              <a:rPr lang="en-GB" sz="1200" dirty="0">
                <a:solidFill>
                  <a:srgbClr val="A75230"/>
                </a:solidFill>
                <a:latin typeface="Aptos Display" panose="020B0004020202020204" pitchFamily="34" charset="0"/>
              </a:rPr>
              <a:t>ABC Co. has building insured for AED 1 Million </a:t>
            </a:r>
          </a:p>
          <a:p>
            <a:pPr marL="685800" lvl="3" indent="0">
              <a:spcBef>
                <a:spcPts val="750"/>
              </a:spcBef>
              <a:buNone/>
            </a:pPr>
            <a:r>
              <a:rPr lang="en-GB" sz="1200" dirty="0">
                <a:solidFill>
                  <a:srgbClr val="A75230"/>
                </a:solidFill>
                <a:latin typeface="Aptos Display" panose="020B0004020202020204" pitchFamily="34" charset="0"/>
              </a:rPr>
              <a:t>Actual New Replacement cost of the building is AED 2 Million </a:t>
            </a:r>
          </a:p>
          <a:p>
            <a:pPr marL="685800" lvl="3" indent="0">
              <a:spcBef>
                <a:spcPts val="750"/>
              </a:spcBef>
              <a:buNone/>
            </a:pPr>
            <a:r>
              <a:rPr lang="en-GB" sz="1200" dirty="0">
                <a:solidFill>
                  <a:srgbClr val="A75230"/>
                </a:solidFill>
                <a:latin typeface="Aptos Display" panose="020B0004020202020204" pitchFamily="34" charset="0"/>
              </a:rPr>
              <a:t>Therefore, the underinsurance is 50%</a:t>
            </a:r>
          </a:p>
          <a:p>
            <a:pPr marL="685800" lvl="3" indent="0">
              <a:spcBef>
                <a:spcPts val="750"/>
              </a:spcBef>
              <a:buNone/>
            </a:pPr>
            <a:r>
              <a:rPr lang="en-GB" sz="1200" dirty="0">
                <a:solidFill>
                  <a:srgbClr val="A75230"/>
                </a:solidFill>
                <a:latin typeface="Aptos Display" panose="020B0004020202020204" pitchFamily="34" charset="0"/>
              </a:rPr>
              <a:t>For an AED 200,000 claim, the insurer will only pay AED 100,000 and ABC Co. will have to bear the remaining, i.e., AED 100,000</a:t>
            </a:r>
          </a:p>
          <a:p>
            <a:r>
              <a:rPr lang="en-GB" sz="1500" dirty="0">
                <a:solidFill>
                  <a:srgbClr val="A75230"/>
                </a:solidFill>
                <a:latin typeface="Aptos Display" panose="020B0004020202020204" pitchFamily="34" charset="0"/>
              </a:rPr>
              <a:t>Buildings &amp; Contents Sums Insured (Do you own these assets? Are you contractually responsible?)</a:t>
            </a:r>
          </a:p>
          <a:p>
            <a:r>
              <a:rPr lang="en-GB" sz="1500" b="1" dirty="0">
                <a:solidFill>
                  <a:srgbClr val="A75230"/>
                </a:solidFill>
                <a:latin typeface="Aptos Display" panose="020B0004020202020204" pitchFamily="34" charset="0"/>
              </a:rPr>
              <a:t>Reinstatement</a:t>
            </a:r>
            <a:r>
              <a:rPr lang="en-GB" sz="1500" dirty="0">
                <a:solidFill>
                  <a:srgbClr val="A75230"/>
                </a:solidFill>
                <a:latin typeface="Aptos Display" panose="020B0004020202020204" pitchFamily="34" charset="0"/>
              </a:rPr>
              <a:t> </a:t>
            </a:r>
            <a:r>
              <a:rPr lang="en-GB" sz="1500" b="1" dirty="0">
                <a:solidFill>
                  <a:srgbClr val="A75230"/>
                </a:solidFill>
                <a:latin typeface="Aptos Display" panose="020B0004020202020204" pitchFamily="34" charset="0"/>
              </a:rPr>
              <a:t>Valuation Reports</a:t>
            </a:r>
          </a:p>
          <a:p>
            <a:r>
              <a:rPr lang="en-GB" sz="1500" dirty="0">
                <a:solidFill>
                  <a:srgbClr val="A75230"/>
                </a:solidFill>
                <a:latin typeface="Aptos Display" panose="020B0004020202020204" pitchFamily="34" charset="0"/>
              </a:rPr>
              <a:t>Accounting for </a:t>
            </a:r>
            <a:r>
              <a:rPr lang="en-GB" sz="1500" b="1" dirty="0">
                <a:solidFill>
                  <a:srgbClr val="A75230"/>
                </a:solidFill>
                <a:latin typeface="Aptos Display" panose="020B0004020202020204" pitchFamily="34" charset="0"/>
              </a:rPr>
              <a:t>Inflation</a:t>
            </a:r>
          </a:p>
          <a:p>
            <a:r>
              <a:rPr lang="en-GB" sz="1500" b="1" dirty="0">
                <a:solidFill>
                  <a:srgbClr val="A75230"/>
                </a:solidFill>
                <a:latin typeface="Aptos Display" panose="020B0004020202020204" pitchFamily="34" charset="0"/>
              </a:rPr>
              <a:t>BI losses could even happen even on the last day of the policy.</a:t>
            </a:r>
          </a:p>
        </p:txBody>
      </p:sp>
      <p:sp>
        <p:nvSpPr>
          <p:cNvPr id="8" name="Slide Number Placeholder 7"/>
          <p:cNvSpPr>
            <a:spLocks noGrp="1"/>
          </p:cNvSpPr>
          <p:nvPr>
            <p:ph type="sldNum" sz="quarter" idx="12"/>
          </p:nvPr>
        </p:nvSpPr>
        <p:spPr/>
        <p:txBody>
          <a:bodyPr/>
          <a:lstStyle/>
          <a:p>
            <a:fld id="{FA3EE389-E41A-49AC-9975-3D3899FF737D}" type="slidenum">
              <a:rPr lang="en-US">
                <a:latin typeface="Calibri"/>
              </a:rPr>
              <a:pPr/>
              <a:t>6</a:t>
            </a:fld>
            <a:endParaRPr lang="en-US">
              <a:latin typeface="Calibri"/>
            </a:endParaRPr>
          </a:p>
        </p:txBody>
      </p:sp>
    </p:spTree>
    <p:extLst>
      <p:ext uri="{BB962C8B-B14F-4D97-AF65-F5344CB8AC3E}">
        <p14:creationId xmlns:p14="http://schemas.microsoft.com/office/powerpoint/2010/main" val="1767889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lIns="68580" tIns="34290" rIns="68580" bIns="34290" rtlCol="0" anchor="ctr">
            <a:normAutofit/>
          </a:bodyPr>
          <a:lstStyle/>
          <a:p>
            <a:r>
              <a:rPr lang="en-GB" sz="3000" dirty="0">
                <a:latin typeface="Aptos Display" panose="020B0004020202020204" pitchFamily="34" charset="0"/>
              </a:rPr>
              <a:t>Property Insurance:</a:t>
            </a:r>
            <a:br>
              <a:rPr lang="en-GB" sz="3000" dirty="0">
                <a:latin typeface="Aptos Display" panose="020B0004020202020204" pitchFamily="34" charset="0"/>
              </a:rPr>
            </a:br>
            <a:r>
              <a:rPr lang="en-GB" sz="3000" dirty="0">
                <a:latin typeface="Aptos Display" panose="020B0004020202020204" pitchFamily="34" charset="0"/>
              </a:rPr>
              <a:t>Important Policy Extensions &amp; Clauses</a:t>
            </a:r>
            <a:endParaRPr lang="en-US" sz="3000" dirty="0">
              <a:latin typeface="Aptos Display" panose="020B0004020202020204" pitchFamily="34" charset="0"/>
            </a:endParaRPr>
          </a:p>
        </p:txBody>
      </p:sp>
      <p:sp>
        <p:nvSpPr>
          <p:cNvPr id="5" name="Content Placeholder 4"/>
          <p:cNvSpPr>
            <a:spLocks noGrp="1"/>
          </p:cNvSpPr>
          <p:nvPr>
            <p:ph idx="1"/>
          </p:nvPr>
        </p:nvSpPr>
        <p:spPr/>
        <p:txBody>
          <a:bodyPr>
            <a:noAutofit/>
          </a:bodyPr>
          <a:lstStyle/>
          <a:p>
            <a:r>
              <a:rPr lang="en-GB" sz="1500" b="1" dirty="0">
                <a:solidFill>
                  <a:srgbClr val="A75230"/>
                </a:solidFill>
                <a:latin typeface="Aptos Display" panose="020B0004020202020204" pitchFamily="34" charset="0"/>
              </a:rPr>
              <a:t>LM7</a:t>
            </a:r>
            <a:r>
              <a:rPr lang="en-GB" sz="1500" dirty="0">
                <a:solidFill>
                  <a:srgbClr val="A75230"/>
                </a:solidFill>
                <a:latin typeface="Aptos Display" panose="020B0004020202020204" pitchFamily="34" charset="0"/>
              </a:rPr>
              <a:t> Wording – “All Risk”</a:t>
            </a:r>
          </a:p>
          <a:p>
            <a:r>
              <a:rPr lang="en-GB" sz="1500" dirty="0">
                <a:solidFill>
                  <a:srgbClr val="A75230"/>
                </a:solidFill>
                <a:latin typeface="Aptos Display" panose="020B0004020202020204" pitchFamily="34" charset="0"/>
              </a:rPr>
              <a:t>Adequacy of policy </a:t>
            </a:r>
            <a:r>
              <a:rPr lang="en-GB" sz="1500" b="1" dirty="0">
                <a:solidFill>
                  <a:srgbClr val="A75230"/>
                </a:solidFill>
                <a:latin typeface="Aptos Display" panose="020B0004020202020204" pitchFamily="34" charset="0"/>
              </a:rPr>
              <a:t>definitions</a:t>
            </a:r>
          </a:p>
          <a:p>
            <a:r>
              <a:rPr lang="en-GB" sz="1500" b="1" dirty="0">
                <a:solidFill>
                  <a:srgbClr val="A75230"/>
                </a:solidFill>
                <a:latin typeface="Aptos Display" panose="020B0004020202020204" pitchFamily="34" charset="0"/>
              </a:rPr>
              <a:t>Professional Fees </a:t>
            </a:r>
            <a:r>
              <a:rPr lang="en-GB" sz="1500" dirty="0">
                <a:solidFill>
                  <a:srgbClr val="A75230"/>
                </a:solidFill>
                <a:latin typeface="Aptos Display" panose="020B0004020202020204" pitchFamily="34" charset="0"/>
              </a:rPr>
              <a:t>– usually sub-limited heavily by insurers</a:t>
            </a:r>
          </a:p>
          <a:p>
            <a:r>
              <a:rPr lang="en-GB" sz="1500" b="1" dirty="0">
                <a:solidFill>
                  <a:srgbClr val="A75230"/>
                </a:solidFill>
                <a:latin typeface="Aptos Display" panose="020B0004020202020204" pitchFamily="34" charset="0"/>
              </a:rPr>
              <a:t>Debris Removal </a:t>
            </a:r>
            <a:r>
              <a:rPr lang="en-GB" sz="1500" dirty="0">
                <a:solidFill>
                  <a:srgbClr val="A75230"/>
                </a:solidFill>
                <a:latin typeface="Aptos Display" panose="020B0004020202020204" pitchFamily="34" charset="0"/>
              </a:rPr>
              <a:t>– usually sub-limited heavily by insurers</a:t>
            </a:r>
          </a:p>
          <a:p>
            <a:r>
              <a:rPr lang="en-GB" sz="1500" b="1" dirty="0">
                <a:solidFill>
                  <a:srgbClr val="A75230"/>
                </a:solidFill>
                <a:latin typeface="Aptos Display" panose="020B0004020202020204" pitchFamily="34" charset="0"/>
              </a:rPr>
              <a:t>Water Damage claim </a:t>
            </a:r>
            <a:r>
              <a:rPr lang="en-GB" sz="1500" dirty="0">
                <a:solidFill>
                  <a:srgbClr val="A75230"/>
                </a:solidFill>
                <a:latin typeface="Aptos Display" panose="020B0004020202020204" pitchFamily="34" charset="0"/>
              </a:rPr>
              <a:t>sub-limits and deductibles</a:t>
            </a:r>
          </a:p>
          <a:p>
            <a:r>
              <a:rPr lang="en-GB" sz="1500" dirty="0">
                <a:solidFill>
                  <a:srgbClr val="A75230"/>
                </a:solidFill>
                <a:latin typeface="Aptos Display" panose="020B0004020202020204" pitchFamily="34" charset="0"/>
              </a:rPr>
              <a:t>Goods in </a:t>
            </a:r>
            <a:r>
              <a:rPr lang="en-GB" sz="1500" b="1" dirty="0">
                <a:solidFill>
                  <a:srgbClr val="A75230"/>
                </a:solidFill>
                <a:latin typeface="Aptos Display" panose="020B0004020202020204" pitchFamily="34" charset="0"/>
              </a:rPr>
              <a:t>Care, Custody &amp; Control</a:t>
            </a:r>
            <a:endParaRPr lang="en-GB" sz="1500" dirty="0">
              <a:solidFill>
                <a:srgbClr val="A75230"/>
              </a:solidFill>
              <a:latin typeface="Aptos Display" panose="020B0004020202020204" pitchFamily="34" charset="0"/>
            </a:endParaRPr>
          </a:p>
          <a:p>
            <a:r>
              <a:rPr lang="en-GB" sz="1500" b="1" dirty="0">
                <a:solidFill>
                  <a:srgbClr val="A75230"/>
                </a:solidFill>
                <a:latin typeface="Aptos Display" panose="020B0004020202020204" pitchFamily="34" charset="0"/>
              </a:rPr>
              <a:t>Cover for soft landscaping </a:t>
            </a:r>
            <a:r>
              <a:rPr lang="en-GB" sz="1500" dirty="0">
                <a:solidFill>
                  <a:srgbClr val="A75230"/>
                </a:solidFill>
                <a:latin typeface="Aptos Display" panose="020B0004020202020204" pitchFamily="34" charset="0"/>
              </a:rPr>
              <a:t>– usually sub-limited, to be checked</a:t>
            </a:r>
          </a:p>
          <a:p>
            <a:r>
              <a:rPr lang="en-GB" sz="1500" b="1" dirty="0">
                <a:solidFill>
                  <a:srgbClr val="A75230"/>
                </a:solidFill>
                <a:latin typeface="Aptos Display" panose="020B0004020202020204" pitchFamily="34" charset="0"/>
              </a:rPr>
              <a:t>Business Interruption </a:t>
            </a:r>
            <a:r>
              <a:rPr lang="en-GB" sz="1500" dirty="0">
                <a:solidFill>
                  <a:srgbClr val="A75230"/>
                </a:solidFill>
                <a:latin typeface="Aptos Display" panose="020B0004020202020204" pitchFamily="34" charset="0"/>
              </a:rPr>
              <a:t>– basis of cover, rental loss, Cost of Alternate Accommodation, etc.</a:t>
            </a:r>
          </a:p>
          <a:p>
            <a:r>
              <a:rPr lang="en-GB" sz="1500" dirty="0">
                <a:solidFill>
                  <a:srgbClr val="A75230"/>
                </a:solidFill>
                <a:latin typeface="Aptos Display" panose="020B0004020202020204" pitchFamily="34" charset="0"/>
              </a:rPr>
              <a:t>Machinery/Equipment </a:t>
            </a:r>
            <a:r>
              <a:rPr lang="en-GB" sz="1500" b="1" dirty="0">
                <a:solidFill>
                  <a:srgbClr val="A75230"/>
                </a:solidFill>
                <a:latin typeface="Aptos Display" panose="020B0004020202020204" pitchFamily="34" charset="0"/>
              </a:rPr>
              <a:t>Breakdown</a:t>
            </a:r>
          </a:p>
          <a:p>
            <a:r>
              <a:rPr lang="en-GB" sz="1500" dirty="0">
                <a:solidFill>
                  <a:srgbClr val="A75230"/>
                </a:solidFill>
                <a:latin typeface="Aptos Display" panose="020B0004020202020204" pitchFamily="34" charset="0"/>
              </a:rPr>
              <a:t>Goods </a:t>
            </a:r>
            <a:r>
              <a:rPr lang="en-GB" sz="1500" b="1" dirty="0">
                <a:solidFill>
                  <a:srgbClr val="A75230"/>
                </a:solidFill>
                <a:latin typeface="Aptos Display" panose="020B0004020202020204" pitchFamily="34" charset="0"/>
              </a:rPr>
              <a:t>kept in open </a:t>
            </a:r>
            <a:r>
              <a:rPr lang="en-GB" sz="1500" dirty="0">
                <a:solidFill>
                  <a:srgbClr val="A75230"/>
                </a:solidFill>
                <a:latin typeface="Aptos Display" panose="020B0004020202020204" pitchFamily="34" charset="0"/>
              </a:rPr>
              <a:t>is covered for Fire, Lightning &amp; Explosion (FLEXA)</a:t>
            </a:r>
          </a:p>
          <a:p>
            <a:r>
              <a:rPr lang="en-GB" sz="1500" b="1" dirty="0">
                <a:solidFill>
                  <a:srgbClr val="A75230"/>
                </a:solidFill>
                <a:latin typeface="Aptos Display" panose="020B0004020202020204" pitchFamily="34" charset="0"/>
              </a:rPr>
              <a:t>Warranties &amp; Conditions </a:t>
            </a:r>
            <a:r>
              <a:rPr lang="en-GB" sz="1500" dirty="0">
                <a:solidFill>
                  <a:srgbClr val="A75230"/>
                </a:solidFill>
                <a:latin typeface="Aptos Display" panose="020B0004020202020204" pitchFamily="34" charset="0"/>
              </a:rPr>
              <a:t>(Civil Defence, Hazardous Goods, etc.)</a:t>
            </a:r>
          </a:p>
        </p:txBody>
      </p:sp>
      <p:sp>
        <p:nvSpPr>
          <p:cNvPr id="8" name="Slide Number Placeholder 7"/>
          <p:cNvSpPr>
            <a:spLocks noGrp="1"/>
          </p:cNvSpPr>
          <p:nvPr>
            <p:ph type="sldNum" sz="quarter" idx="12"/>
          </p:nvPr>
        </p:nvSpPr>
        <p:spPr/>
        <p:txBody>
          <a:bodyPr/>
          <a:lstStyle/>
          <a:p>
            <a:fld id="{FA3EE389-E41A-49AC-9975-3D3899FF737D}" type="slidenum">
              <a:rPr lang="en-US">
                <a:latin typeface="Calibri"/>
              </a:rPr>
              <a:pPr/>
              <a:t>7</a:t>
            </a:fld>
            <a:endParaRPr lang="en-US">
              <a:latin typeface="Calibri"/>
            </a:endParaRPr>
          </a:p>
        </p:txBody>
      </p:sp>
    </p:spTree>
    <p:extLst>
      <p:ext uri="{BB962C8B-B14F-4D97-AF65-F5344CB8AC3E}">
        <p14:creationId xmlns:p14="http://schemas.microsoft.com/office/powerpoint/2010/main" val="660755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lIns="68580" tIns="34290" rIns="68580" bIns="34290" rtlCol="0" anchor="ctr">
            <a:normAutofit/>
          </a:bodyPr>
          <a:lstStyle/>
          <a:p>
            <a:r>
              <a:rPr lang="en-GB" sz="3000" dirty="0">
                <a:latin typeface="Aptos Display" panose="020B0004020202020204" pitchFamily="34" charset="0"/>
              </a:rPr>
              <a:t>Property Insurance:</a:t>
            </a:r>
            <a:br>
              <a:rPr lang="en-GB" sz="3000" dirty="0">
                <a:latin typeface="Aptos Display" panose="020B0004020202020204" pitchFamily="34" charset="0"/>
              </a:rPr>
            </a:br>
            <a:r>
              <a:rPr lang="en-GB" sz="3000" dirty="0">
                <a:latin typeface="Aptos Display" panose="020B0004020202020204" pitchFamily="34" charset="0"/>
              </a:rPr>
              <a:t>Important Policy Exclusions &amp; Limitations</a:t>
            </a:r>
            <a:endParaRPr lang="en-US" sz="3000" dirty="0">
              <a:latin typeface="Aptos Display" panose="020B0004020202020204" pitchFamily="34" charset="0"/>
            </a:endParaRPr>
          </a:p>
        </p:txBody>
      </p:sp>
      <p:sp>
        <p:nvSpPr>
          <p:cNvPr id="5" name="Content Placeholder 4"/>
          <p:cNvSpPr>
            <a:spLocks noGrp="1"/>
          </p:cNvSpPr>
          <p:nvPr>
            <p:ph idx="1"/>
          </p:nvPr>
        </p:nvSpPr>
        <p:spPr/>
        <p:txBody>
          <a:bodyPr>
            <a:noAutofit/>
          </a:bodyPr>
          <a:lstStyle/>
          <a:p>
            <a:r>
              <a:rPr lang="en-GB" sz="1500" dirty="0">
                <a:solidFill>
                  <a:srgbClr val="A75230"/>
                </a:solidFill>
                <a:latin typeface="Aptos Display" panose="020B0004020202020204" pitchFamily="34" charset="0"/>
              </a:rPr>
              <a:t>Electrical/Mechanical </a:t>
            </a:r>
            <a:r>
              <a:rPr lang="en-GB" sz="1500" b="1" dirty="0">
                <a:solidFill>
                  <a:srgbClr val="A75230"/>
                </a:solidFill>
                <a:latin typeface="Aptos Display" panose="020B0004020202020204" pitchFamily="34" charset="0"/>
              </a:rPr>
              <a:t>breakdown </a:t>
            </a:r>
            <a:r>
              <a:rPr lang="en-GB" sz="1500" dirty="0">
                <a:solidFill>
                  <a:srgbClr val="A75230"/>
                </a:solidFill>
                <a:latin typeface="Aptos Display" panose="020B0004020202020204" pitchFamily="34" charset="0"/>
              </a:rPr>
              <a:t>– buy back possible</a:t>
            </a:r>
          </a:p>
          <a:p>
            <a:r>
              <a:rPr lang="en-GB" sz="1500" b="1" dirty="0">
                <a:solidFill>
                  <a:srgbClr val="A75230"/>
                </a:solidFill>
                <a:latin typeface="Aptos Display" panose="020B0004020202020204" pitchFamily="34" charset="0"/>
              </a:rPr>
              <a:t>Subsidence</a:t>
            </a:r>
            <a:r>
              <a:rPr lang="en-GB" sz="1500" dirty="0">
                <a:solidFill>
                  <a:srgbClr val="A75230"/>
                </a:solidFill>
                <a:latin typeface="Aptos Display" panose="020B0004020202020204" pitchFamily="34" charset="0"/>
              </a:rPr>
              <a:t>, landslide, erosion, settling – buy back possible (partial) / gradual not covered </a:t>
            </a:r>
          </a:p>
          <a:p>
            <a:r>
              <a:rPr lang="en-GB" sz="1500" dirty="0">
                <a:solidFill>
                  <a:srgbClr val="A75230"/>
                </a:solidFill>
                <a:latin typeface="Aptos Display" panose="020B0004020202020204" pitchFamily="34" charset="0"/>
              </a:rPr>
              <a:t>Damage to property </a:t>
            </a:r>
            <a:r>
              <a:rPr lang="en-GB" sz="1500" b="1" dirty="0">
                <a:solidFill>
                  <a:srgbClr val="A75230"/>
                </a:solidFill>
                <a:latin typeface="Aptos Display" panose="020B0004020202020204" pitchFamily="34" charset="0"/>
              </a:rPr>
              <a:t>whilst being worked upon </a:t>
            </a:r>
            <a:r>
              <a:rPr lang="en-GB" sz="1500" dirty="0">
                <a:solidFill>
                  <a:srgbClr val="A75230"/>
                </a:solidFill>
                <a:latin typeface="Aptos Display" panose="020B0004020202020204" pitchFamily="34" charset="0"/>
              </a:rPr>
              <a:t>or in the course of being erected </a:t>
            </a:r>
          </a:p>
          <a:p>
            <a:r>
              <a:rPr lang="en-GB" sz="1500" b="1" dirty="0">
                <a:solidFill>
                  <a:srgbClr val="A75230"/>
                </a:solidFill>
                <a:latin typeface="Aptos Display" panose="020B0004020202020204" pitchFamily="34" charset="0"/>
              </a:rPr>
              <a:t>Property in transit </a:t>
            </a:r>
            <a:r>
              <a:rPr lang="en-GB" sz="1500" dirty="0">
                <a:solidFill>
                  <a:srgbClr val="A75230"/>
                </a:solidFill>
                <a:latin typeface="Aptos Display" panose="020B0004020202020204" pitchFamily="34" charset="0"/>
              </a:rPr>
              <a:t>/ in locations – limited buy back possible</a:t>
            </a:r>
          </a:p>
          <a:p>
            <a:r>
              <a:rPr lang="en-GB" sz="1500" dirty="0">
                <a:solidFill>
                  <a:srgbClr val="A75230"/>
                </a:solidFill>
                <a:latin typeface="Aptos Display" panose="020B0004020202020204" pitchFamily="34" charset="0"/>
              </a:rPr>
              <a:t>Consequential Loss </a:t>
            </a:r>
          </a:p>
          <a:p>
            <a:r>
              <a:rPr lang="en-GB" sz="1500" dirty="0">
                <a:solidFill>
                  <a:srgbClr val="A75230"/>
                </a:solidFill>
                <a:latin typeface="Aptos Display" panose="020B0004020202020204" pitchFamily="34" charset="0"/>
              </a:rPr>
              <a:t>Excluding </a:t>
            </a:r>
            <a:r>
              <a:rPr lang="en-GB" sz="1500" b="1" dirty="0">
                <a:solidFill>
                  <a:srgbClr val="A75230"/>
                </a:solidFill>
                <a:latin typeface="Aptos Display" panose="020B0004020202020204" pitchFamily="34" charset="0"/>
              </a:rPr>
              <a:t>valuables</a:t>
            </a:r>
            <a:r>
              <a:rPr lang="en-GB" sz="1500" dirty="0">
                <a:solidFill>
                  <a:srgbClr val="A75230"/>
                </a:solidFill>
                <a:latin typeface="Aptos Display" panose="020B0004020202020204" pitchFamily="34" charset="0"/>
              </a:rPr>
              <a:t> (jewellery, watches, works of art, etc.) </a:t>
            </a:r>
          </a:p>
          <a:p>
            <a:r>
              <a:rPr lang="en-GB" sz="1500" dirty="0">
                <a:solidFill>
                  <a:srgbClr val="A75230"/>
                </a:solidFill>
                <a:latin typeface="Aptos Display" panose="020B0004020202020204" pitchFamily="34" charset="0"/>
              </a:rPr>
              <a:t>Unexplained and </a:t>
            </a:r>
            <a:r>
              <a:rPr lang="en-GB" sz="1500" b="1" dirty="0">
                <a:solidFill>
                  <a:srgbClr val="A75230"/>
                </a:solidFill>
                <a:latin typeface="Aptos Display" panose="020B0004020202020204" pitchFamily="34" charset="0"/>
              </a:rPr>
              <a:t>mysterious disappearance </a:t>
            </a:r>
            <a:r>
              <a:rPr lang="en-GB" sz="1500" dirty="0">
                <a:solidFill>
                  <a:srgbClr val="A75230"/>
                </a:solidFill>
                <a:latin typeface="Aptos Display" panose="020B0004020202020204" pitchFamily="34" charset="0"/>
              </a:rPr>
              <a:t>/ Theft (without forcible exit/entry) </a:t>
            </a:r>
          </a:p>
          <a:p>
            <a:r>
              <a:rPr lang="en-GB" sz="1500" b="1" dirty="0">
                <a:solidFill>
                  <a:srgbClr val="A75230"/>
                </a:solidFill>
                <a:latin typeface="Aptos Display" panose="020B0004020202020204" pitchFamily="34" charset="0"/>
              </a:rPr>
              <a:t>Defective design</a:t>
            </a:r>
            <a:r>
              <a:rPr lang="en-GB" sz="1500" dirty="0">
                <a:solidFill>
                  <a:srgbClr val="A75230"/>
                </a:solidFill>
                <a:latin typeface="Aptos Display" panose="020B0004020202020204" pitchFamily="34" charset="0"/>
              </a:rPr>
              <a:t>, materials, workmanship, inherent vice, latent defects, wear &amp; tear, etc.</a:t>
            </a:r>
          </a:p>
          <a:p>
            <a:r>
              <a:rPr lang="en-GB" sz="1500" b="1" dirty="0">
                <a:solidFill>
                  <a:srgbClr val="A75230"/>
                </a:solidFill>
                <a:latin typeface="Aptos Display" panose="020B0004020202020204" pitchFamily="34" charset="0"/>
              </a:rPr>
              <a:t>Terrorism</a:t>
            </a:r>
            <a:r>
              <a:rPr lang="en-GB" sz="1500" dirty="0">
                <a:solidFill>
                  <a:srgbClr val="A75230"/>
                </a:solidFill>
                <a:latin typeface="Aptos Display" panose="020B0004020202020204" pitchFamily="34" charset="0"/>
              </a:rPr>
              <a:t>, Political risk, War, Mutiny, Nuclear weapons, etc. – Separate cover</a:t>
            </a:r>
          </a:p>
          <a:p>
            <a:r>
              <a:rPr lang="en-GB" sz="1500" b="1" dirty="0">
                <a:solidFill>
                  <a:srgbClr val="A75230"/>
                </a:solidFill>
                <a:latin typeface="Aptos Display" panose="020B0004020202020204" pitchFamily="34" charset="0"/>
              </a:rPr>
              <a:t>Non-damage Business Interruption </a:t>
            </a:r>
            <a:r>
              <a:rPr lang="en-GB" sz="1500" dirty="0">
                <a:solidFill>
                  <a:srgbClr val="A75230"/>
                </a:solidFill>
                <a:latin typeface="Aptos Display" panose="020B0004020202020204" pitchFamily="34" charset="0"/>
              </a:rPr>
              <a:t>cover</a:t>
            </a:r>
          </a:p>
          <a:p>
            <a:r>
              <a:rPr lang="en-GB" sz="1500" dirty="0">
                <a:solidFill>
                  <a:srgbClr val="A75230"/>
                </a:solidFill>
                <a:latin typeface="Aptos Display" panose="020B0004020202020204" pitchFamily="34" charset="0"/>
              </a:rPr>
              <a:t>Policy deductibles</a:t>
            </a:r>
          </a:p>
        </p:txBody>
      </p:sp>
      <p:sp>
        <p:nvSpPr>
          <p:cNvPr id="8" name="Slide Number Placeholder 7"/>
          <p:cNvSpPr>
            <a:spLocks noGrp="1"/>
          </p:cNvSpPr>
          <p:nvPr>
            <p:ph type="sldNum" sz="quarter" idx="12"/>
          </p:nvPr>
        </p:nvSpPr>
        <p:spPr/>
        <p:txBody>
          <a:bodyPr/>
          <a:lstStyle/>
          <a:p>
            <a:fld id="{FA3EE389-E41A-49AC-9975-3D3899FF737D}" type="slidenum">
              <a:rPr lang="en-US">
                <a:latin typeface="Calibri"/>
              </a:rPr>
              <a:pPr/>
              <a:t>8</a:t>
            </a:fld>
            <a:endParaRPr lang="en-US">
              <a:latin typeface="Calibri"/>
            </a:endParaRPr>
          </a:p>
        </p:txBody>
      </p:sp>
    </p:spTree>
    <p:extLst>
      <p:ext uri="{BB962C8B-B14F-4D97-AF65-F5344CB8AC3E}">
        <p14:creationId xmlns:p14="http://schemas.microsoft.com/office/powerpoint/2010/main" val="1576800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lIns="68580" tIns="34290" rIns="68580" bIns="34290" rtlCol="0" anchor="ctr">
            <a:normAutofit/>
          </a:bodyPr>
          <a:lstStyle/>
          <a:p>
            <a:r>
              <a:rPr lang="en-US" sz="3000" dirty="0">
                <a:latin typeface="Aptos Display" panose="020B0004020202020204" pitchFamily="34" charset="0"/>
              </a:rPr>
              <a:t>Unprecedented Rainfall, </a:t>
            </a:r>
            <a:br>
              <a:rPr lang="en-US" sz="3000" dirty="0">
                <a:latin typeface="Aptos Display" panose="020B0004020202020204" pitchFamily="34" charset="0"/>
              </a:rPr>
            </a:br>
            <a:r>
              <a:rPr lang="en-US" sz="3000" dirty="0">
                <a:latin typeface="Aptos Display" panose="020B0004020202020204" pitchFamily="34" charset="0"/>
              </a:rPr>
              <a:t>Unprecedented Claims</a:t>
            </a:r>
          </a:p>
        </p:txBody>
      </p:sp>
      <p:sp>
        <p:nvSpPr>
          <p:cNvPr id="5" name="Content Placeholder 4"/>
          <p:cNvSpPr>
            <a:spLocks noGrp="1"/>
          </p:cNvSpPr>
          <p:nvPr>
            <p:ph idx="1"/>
          </p:nvPr>
        </p:nvSpPr>
        <p:spPr/>
        <p:txBody>
          <a:bodyPr>
            <a:normAutofit/>
          </a:bodyPr>
          <a:lstStyle/>
          <a:p>
            <a:r>
              <a:rPr lang="en-GB" sz="1500" dirty="0">
                <a:solidFill>
                  <a:srgbClr val="476984"/>
                </a:solidFill>
                <a:latin typeface="Aptos Display" panose="020B0004020202020204" pitchFamily="34" charset="0"/>
              </a:rPr>
              <a:t>The April floods resulted in record-breaking downpours, particularly impacting Dubai. This was the heaviest rainfall event in the UAE in </a:t>
            </a:r>
            <a:r>
              <a:rPr lang="en-GB" sz="1500" b="1" dirty="0">
                <a:solidFill>
                  <a:srgbClr val="476984"/>
                </a:solidFill>
                <a:latin typeface="Aptos Display" panose="020B0004020202020204" pitchFamily="34" charset="0"/>
              </a:rPr>
              <a:t>75 years</a:t>
            </a:r>
            <a:r>
              <a:rPr lang="en-GB" sz="1500" dirty="0">
                <a:solidFill>
                  <a:srgbClr val="476984"/>
                </a:solidFill>
                <a:latin typeface="Aptos Display" panose="020B0004020202020204" pitchFamily="34" charset="0"/>
              </a:rPr>
              <a:t>. </a:t>
            </a:r>
          </a:p>
          <a:p>
            <a:r>
              <a:rPr lang="en-GB" sz="1500" dirty="0">
                <a:solidFill>
                  <a:srgbClr val="476984"/>
                </a:solidFill>
                <a:latin typeface="Aptos Display" panose="020B0004020202020204" pitchFamily="34" charset="0"/>
              </a:rPr>
              <a:t>Significant rise in flood-related claims, overwhelming insurers.</a:t>
            </a:r>
          </a:p>
          <a:p>
            <a:r>
              <a:rPr lang="en-GB" sz="1500" dirty="0">
                <a:solidFill>
                  <a:srgbClr val="476984"/>
                </a:solidFill>
                <a:latin typeface="Aptos Display" panose="020B0004020202020204" pitchFamily="34" charset="0"/>
              </a:rPr>
              <a:t>Losses would hit reinsurance towers. Insurance Treaties are being revisited and there are signs of </a:t>
            </a:r>
            <a:r>
              <a:rPr lang="en-GB" sz="1500" b="1" dirty="0">
                <a:solidFill>
                  <a:srgbClr val="476984"/>
                </a:solidFill>
                <a:latin typeface="Aptos Display" panose="020B0004020202020204" pitchFamily="34" charset="0"/>
              </a:rPr>
              <a:t>restrictive coverage </a:t>
            </a:r>
            <a:r>
              <a:rPr lang="en-GB" sz="1500" dirty="0">
                <a:solidFill>
                  <a:srgbClr val="476984"/>
                </a:solidFill>
                <a:latin typeface="Aptos Display" panose="020B0004020202020204" pitchFamily="34" charset="0"/>
              </a:rPr>
              <a:t>and </a:t>
            </a:r>
            <a:r>
              <a:rPr lang="en-GB" sz="1500" b="1" dirty="0">
                <a:solidFill>
                  <a:srgbClr val="476984"/>
                </a:solidFill>
                <a:latin typeface="Aptos Display" panose="020B0004020202020204" pitchFamily="34" charset="0"/>
              </a:rPr>
              <a:t>upward shift in pricing</a:t>
            </a:r>
            <a:r>
              <a:rPr lang="en-GB" sz="1500" dirty="0">
                <a:solidFill>
                  <a:srgbClr val="476984"/>
                </a:solidFill>
                <a:latin typeface="Aptos Display" panose="020B0004020202020204" pitchFamily="34" charset="0"/>
              </a:rPr>
              <a:t>.</a:t>
            </a:r>
          </a:p>
          <a:p>
            <a:r>
              <a:rPr lang="en-GB" sz="1500" dirty="0">
                <a:solidFill>
                  <a:srgbClr val="476984"/>
                </a:solidFill>
                <a:latin typeface="Aptos Display" panose="020B0004020202020204" pitchFamily="34" charset="0"/>
              </a:rPr>
              <a:t>Insurers may become more </a:t>
            </a:r>
            <a:r>
              <a:rPr lang="en-GB" sz="1500" b="1" dirty="0">
                <a:solidFill>
                  <a:srgbClr val="476984"/>
                </a:solidFill>
                <a:latin typeface="Aptos Display" panose="020B0004020202020204" pitchFamily="34" charset="0"/>
              </a:rPr>
              <a:t>selective</a:t>
            </a:r>
            <a:r>
              <a:rPr lang="en-GB" sz="1500" dirty="0">
                <a:solidFill>
                  <a:srgbClr val="476984"/>
                </a:solidFill>
                <a:latin typeface="Aptos Display" panose="020B0004020202020204" pitchFamily="34" charset="0"/>
              </a:rPr>
              <a:t> when issuing property insurance, especially in flood-prone areas.</a:t>
            </a:r>
          </a:p>
          <a:p>
            <a:r>
              <a:rPr lang="en-GB" sz="1500" dirty="0">
                <a:solidFill>
                  <a:srgbClr val="476984"/>
                </a:solidFill>
                <a:latin typeface="Aptos Display" panose="020B0004020202020204" pitchFamily="34" charset="0"/>
              </a:rPr>
              <a:t>The </a:t>
            </a:r>
            <a:r>
              <a:rPr lang="en-GB" sz="1500" b="1" dirty="0">
                <a:solidFill>
                  <a:srgbClr val="476984"/>
                </a:solidFill>
                <a:latin typeface="Aptos Display" panose="020B0004020202020204" pitchFamily="34" charset="0"/>
              </a:rPr>
              <a:t>financial strength of insurance companies </a:t>
            </a:r>
            <a:r>
              <a:rPr lang="en-GB" sz="1500" dirty="0">
                <a:solidFill>
                  <a:srgbClr val="476984"/>
                </a:solidFill>
                <a:latin typeface="Aptos Display" panose="020B0004020202020204" pitchFamily="34" charset="0"/>
              </a:rPr>
              <a:t>will be a crucial factor in their ability to weather the storm. Therefore, choosing the right insurer is very important.</a:t>
            </a:r>
          </a:p>
          <a:p>
            <a:endParaRPr lang="en-US" sz="900" dirty="0">
              <a:latin typeface="Aptos Display" panose="020B0004020202020204" pitchFamily="34" charset="0"/>
            </a:endParaRPr>
          </a:p>
        </p:txBody>
      </p:sp>
      <p:sp>
        <p:nvSpPr>
          <p:cNvPr id="8" name="Slide Number Placeholder 7"/>
          <p:cNvSpPr>
            <a:spLocks noGrp="1"/>
          </p:cNvSpPr>
          <p:nvPr>
            <p:ph type="sldNum" sz="quarter" idx="12"/>
          </p:nvPr>
        </p:nvSpPr>
        <p:spPr/>
        <p:txBody>
          <a:bodyPr/>
          <a:lstStyle/>
          <a:p>
            <a:fld id="{FA3EE389-E41A-49AC-9975-3D3899FF737D}" type="slidenum">
              <a:rPr lang="en-US">
                <a:latin typeface="Calibri"/>
              </a:rPr>
              <a:pPr/>
              <a:t>9</a:t>
            </a:fld>
            <a:endParaRPr lang="en-US">
              <a:latin typeface="Calibri"/>
            </a:endParaRPr>
          </a:p>
        </p:txBody>
      </p:sp>
    </p:spTree>
    <p:extLst>
      <p:ext uri="{BB962C8B-B14F-4D97-AF65-F5344CB8AC3E}">
        <p14:creationId xmlns:p14="http://schemas.microsoft.com/office/powerpoint/2010/main" val="1014062407"/>
      </p:ext>
    </p:extLst>
  </p:cSld>
  <p:clrMapOvr>
    <a:masterClrMapping/>
  </p:clrMapOvr>
</p:sld>
</file>

<file path=ppt/theme/theme1.xml><?xml version="1.0" encoding="utf-8"?>
<a:theme xmlns:a="http://schemas.openxmlformats.org/drawingml/2006/main" name="Office Theme">
  <a:themeElements>
    <a:clrScheme name="IWFM_Oct2018">
      <a:dk1>
        <a:srgbClr val="0D1226"/>
      </a:dk1>
      <a:lt1>
        <a:srgbClr val="FFFFFF"/>
      </a:lt1>
      <a:dk2>
        <a:srgbClr val="6E717D"/>
      </a:dk2>
      <a:lt2>
        <a:srgbClr val="28D1C9"/>
      </a:lt2>
      <a:accent1>
        <a:srgbClr val="FF9E1B"/>
      </a:accent1>
      <a:accent2>
        <a:srgbClr val="E21C78"/>
      </a:accent2>
      <a:accent3>
        <a:srgbClr val="FFC600"/>
      </a:accent3>
      <a:accent4>
        <a:srgbClr val="6CC249"/>
      </a:accent4>
      <a:accent5>
        <a:srgbClr val="825DC7"/>
      </a:accent5>
      <a:accent6>
        <a:srgbClr val="00A3E0"/>
      </a:accent6>
      <a:hlink>
        <a:srgbClr val="2AD2C9"/>
      </a:hlink>
      <a:folHlink>
        <a:srgbClr val="2AD2C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300" dirty="0"/>
        </a:defPPr>
      </a:lstStyle>
    </a:txDef>
  </a:objectDefaults>
  <a:extraClrSchemeLst/>
  <a:extLst>
    <a:ext uri="{05A4C25C-085E-4340-85A3-A5531E510DB2}">
      <thm15:themeFamily xmlns:thm15="http://schemas.microsoft.com/office/thememl/2012/main" name="IWFM_16-9_Powerpoint_Template" id="{22C99610-270E-914A-B510-F3D3B9F25F22}" vid="{A0E84AC0-4AEA-F84F-965B-6287C661AAD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5dc3a19-122a-4537-b9e4-277356559758" xsi:nil="true"/>
    <lcf76f155ced4ddcb4097134ff3c332f xmlns="407eab9e-efb2-4a0c-bd92-b215232566e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B7F9B228A00EB4FB9F8712A543C0E65" ma:contentTypeVersion="18" ma:contentTypeDescription="Create a new document." ma:contentTypeScope="" ma:versionID="18681d6394485f8f8a57d02811744fd1">
  <xsd:schema xmlns:xsd="http://www.w3.org/2001/XMLSchema" xmlns:xs="http://www.w3.org/2001/XMLSchema" xmlns:p="http://schemas.microsoft.com/office/2006/metadata/properties" xmlns:ns2="407eab9e-efb2-4a0c-bd92-b215232566ef" xmlns:ns3="b5dc3a19-122a-4537-b9e4-277356559758" targetNamespace="http://schemas.microsoft.com/office/2006/metadata/properties" ma:root="true" ma:fieldsID="d40c224070dbba57d6c42c9b7a51aa1b" ns2:_="" ns3:_="">
    <xsd:import namespace="407eab9e-efb2-4a0c-bd92-b215232566ef"/>
    <xsd:import namespace="b5dc3a19-122a-4537-b9e4-27735655975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7eab9e-efb2-4a0c-bd92-b215232566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29491f3-bfbc-4bf7-8c53-8a219e153e8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5dc3a19-122a-4537-b9e4-27735655975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6f754c2-9538-48c6-af14-c8761e0ba234}" ma:internalName="TaxCatchAll" ma:showField="CatchAllData" ma:web="b5dc3a19-122a-4537-b9e4-27735655975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E02F26-4C01-47CC-A52F-ED34AF49451D}">
  <ds:schemaRefs>
    <ds:schemaRef ds:uri="407eab9e-efb2-4a0c-bd92-b215232566ef"/>
    <ds:schemaRef ds:uri="b5dc3a19-122a-4537-b9e4-27735655975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0454EEB-5F44-4FCD-B988-D89D81FD5A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7eab9e-efb2-4a0c-bd92-b215232566ef"/>
    <ds:schemaRef ds:uri="b5dc3a19-122a-4537-b9e4-2773565597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169090D-A915-4829-8B3D-DC586DA0F9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IWFM_16-9_Powerpoint_Template</Template>
  <TotalTime>248</TotalTime>
  <Words>1892</Words>
  <Application>Microsoft Office PowerPoint</Application>
  <PresentationFormat>On-screen Show (16:9)</PresentationFormat>
  <Paragraphs>187</Paragraphs>
  <Slides>21</Slides>
  <Notes>14</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21</vt:i4>
      </vt:variant>
    </vt:vector>
  </HeadingPairs>
  <TitlesOfParts>
    <vt:vector size="33" baseType="lpstr">
      <vt:lpstr>Aptos Display</vt:lpstr>
      <vt:lpstr>Arial</vt:lpstr>
      <vt:lpstr>Arial Black</vt:lpstr>
      <vt:lpstr>Arial Narrow</vt:lpstr>
      <vt:lpstr>Calibri</vt:lpstr>
      <vt:lpstr>Calibri Light</vt:lpstr>
      <vt:lpstr>Gotham</vt:lpstr>
      <vt:lpstr>System Font Regular</vt:lpstr>
      <vt:lpstr>ZDingbats</vt:lpstr>
      <vt:lpstr>Office Theme</vt:lpstr>
      <vt:lpstr>2_Office Theme</vt:lpstr>
      <vt:lpstr>Custom Design</vt:lpstr>
      <vt:lpstr>PowerPoint Presentation</vt:lpstr>
      <vt:lpstr>PowerPoint Presentation</vt:lpstr>
      <vt:lpstr>AGENDA</vt:lpstr>
      <vt:lpstr>Principles of Insurance:  Understanding your rights and obligations</vt:lpstr>
      <vt:lpstr>Property Insurance: Declaration of material facts</vt:lpstr>
      <vt:lpstr>Property Insurance: Adequacy of Sums Insured</vt:lpstr>
      <vt:lpstr>Property Insurance: Important Policy Extensions &amp; Clauses</vt:lpstr>
      <vt:lpstr>Property Insurance: Important Policy Exclusions &amp; Limitations</vt:lpstr>
      <vt:lpstr>Unprecedented Rainfall,  Unprecedented Claims</vt:lpstr>
      <vt:lpstr>Ripples of the Floods:  Potential Market Shifts</vt:lpstr>
      <vt:lpstr>Ripples of the Floods:  Potential Market Shifts</vt:lpstr>
      <vt:lpstr>The Road Ahead:  Adapting to change with Risk Management</vt:lpstr>
      <vt:lpstr>What to do / What not to do: Property Insurance</vt:lpstr>
      <vt:lpstr>What to do / What not to do: Liability Insurance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 Fry</dc:creator>
  <cp:lastModifiedBy>Andy Wells</cp:lastModifiedBy>
  <cp:revision>6</cp:revision>
  <cp:lastPrinted>2018-10-04T14:25:58Z</cp:lastPrinted>
  <dcterms:created xsi:type="dcterms:W3CDTF">2018-10-22T09:57:27Z</dcterms:created>
  <dcterms:modified xsi:type="dcterms:W3CDTF">2024-07-09T09:12:25Z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0x0101001B7F9B228A00EB4FB9F8712A543C0E65</vt:lpwstr>
  </property>
  <property fmtid="{D5CDD505-2E9C-101B-9397-08002B2CF9AE}" pid="3" name="MediaServiceImageTags">
    <vt:lpwstr/>
  </property>
</Properties>
</file>