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1D79"/>
    <a:srgbClr val="FFC500"/>
    <a:srgbClr val="6CC24A"/>
    <a:srgbClr val="29D2C9"/>
    <a:srgbClr val="0D1127"/>
    <a:srgbClr val="D2F6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12"/>
    <p:restoredTop sz="95859"/>
  </p:normalViewPr>
  <p:slideViewPr>
    <p:cSldViewPr snapToGrid="0" snapToObjects="1">
      <p:cViewPr varScale="1">
        <p:scale>
          <a:sx n="124" d="100"/>
          <a:sy n="124" d="100"/>
        </p:scale>
        <p:origin x="104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5.emf"/><Relationship Id="rId7" Type="http://schemas.openxmlformats.org/officeDocument/2006/relationships/image" Target="../media/image9.emf"/><Relationship Id="rId2" Type="http://schemas.openxmlformats.org/officeDocument/2006/relationships/image" Target="../media/image4.jpeg"/><Relationship Id="rId1" Type="http://schemas.openxmlformats.org/officeDocument/2006/relationships/slideMaster" Target="../slideMasters/slideMaster1.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BC5957E-21CE-D93A-3BD2-9B7683922673}"/>
              </a:ext>
            </a:extLst>
          </p:cNvPr>
          <p:cNvPicPr>
            <a:picLocks noChangeAspect="1"/>
          </p:cNvPicPr>
          <p:nvPr userDrawn="1"/>
        </p:nvPicPr>
        <p:blipFill rotWithShape="1">
          <a:blip r:embed="rId2"/>
          <a:srcRect t="398" r="234" b="-1"/>
          <a:stretch/>
        </p:blipFill>
        <p:spPr>
          <a:xfrm>
            <a:off x="-1" y="-171450"/>
            <a:ext cx="12522201" cy="7026844"/>
          </a:xfrm>
          <a:prstGeom prst="rect">
            <a:avLst/>
          </a:prstGeom>
        </p:spPr>
      </p:pic>
      <p:pic>
        <p:nvPicPr>
          <p:cNvPr id="11" name="Picture 10">
            <a:extLst>
              <a:ext uri="{FF2B5EF4-FFF2-40B4-BE49-F238E27FC236}">
                <a16:creationId xmlns:a16="http://schemas.microsoft.com/office/drawing/2014/main" id="{41D540F5-5B3F-6429-1C23-7768AA78C979}"/>
              </a:ext>
            </a:extLst>
          </p:cNvPr>
          <p:cNvPicPr>
            <a:picLocks noChangeAspect="1"/>
          </p:cNvPicPr>
          <p:nvPr userDrawn="1"/>
        </p:nvPicPr>
        <p:blipFill>
          <a:blip r:embed="rId3"/>
          <a:stretch>
            <a:fillRect/>
          </a:stretch>
        </p:blipFill>
        <p:spPr>
          <a:xfrm>
            <a:off x="9410700" y="349250"/>
            <a:ext cx="2067094" cy="1098550"/>
          </a:xfrm>
          <a:prstGeom prst="rect">
            <a:avLst/>
          </a:prstGeom>
        </p:spPr>
      </p:pic>
      <p:pic>
        <p:nvPicPr>
          <p:cNvPr id="12" name="Picture 11">
            <a:extLst>
              <a:ext uri="{FF2B5EF4-FFF2-40B4-BE49-F238E27FC236}">
                <a16:creationId xmlns:a16="http://schemas.microsoft.com/office/drawing/2014/main" id="{13198CDC-80AE-8799-A11D-329AB07F5C0C}"/>
              </a:ext>
            </a:extLst>
          </p:cNvPr>
          <p:cNvPicPr>
            <a:picLocks noChangeAspect="1"/>
          </p:cNvPicPr>
          <p:nvPr userDrawn="1"/>
        </p:nvPicPr>
        <p:blipFill>
          <a:blip r:embed="rId4"/>
          <a:stretch>
            <a:fillRect/>
          </a:stretch>
        </p:blipFill>
        <p:spPr>
          <a:xfrm>
            <a:off x="1397000" y="3384550"/>
            <a:ext cx="268838" cy="1248175"/>
          </a:xfrm>
          <a:prstGeom prst="rect">
            <a:avLst/>
          </a:prstGeom>
        </p:spPr>
      </p:pic>
      <p:sp>
        <p:nvSpPr>
          <p:cNvPr id="13" name="TextBox 12">
            <a:extLst>
              <a:ext uri="{FF2B5EF4-FFF2-40B4-BE49-F238E27FC236}">
                <a16:creationId xmlns:a16="http://schemas.microsoft.com/office/drawing/2014/main" id="{5DE9984A-E1CF-3172-AFEE-52A3BE2A45FE}"/>
              </a:ext>
            </a:extLst>
          </p:cNvPr>
          <p:cNvSpPr txBox="1"/>
          <p:nvPr userDrawn="1"/>
        </p:nvSpPr>
        <p:spPr>
          <a:xfrm>
            <a:off x="1295720" y="2095500"/>
            <a:ext cx="6150108" cy="1015663"/>
          </a:xfrm>
          <a:prstGeom prst="rect">
            <a:avLst/>
          </a:prstGeom>
          <a:noFill/>
        </p:spPr>
        <p:txBody>
          <a:bodyPr wrap="square" rtlCol="0">
            <a:spAutoFit/>
          </a:bodyPr>
          <a:lstStyle/>
          <a:p>
            <a:r>
              <a:rPr lang="en-US" sz="3000" b="1" i="0" dirty="0">
                <a:latin typeface="Gotham Bold" pitchFamily="2" charset="0"/>
                <a:cs typeface="Gotham Bold" pitchFamily="2" charset="0"/>
              </a:rPr>
              <a:t>Customer Journey Route Map</a:t>
            </a:r>
          </a:p>
          <a:p>
            <a:r>
              <a:rPr lang="en-US" sz="3000" b="0" i="0" dirty="0">
                <a:latin typeface="Gotham Book" pitchFamily="2" charset="0"/>
                <a:cs typeface="Gotham Book" pitchFamily="2" charset="0"/>
              </a:rPr>
              <a:t>(Template version)</a:t>
            </a:r>
          </a:p>
        </p:txBody>
      </p:sp>
      <p:sp>
        <p:nvSpPr>
          <p:cNvPr id="14" name="TextBox 13">
            <a:extLst>
              <a:ext uri="{FF2B5EF4-FFF2-40B4-BE49-F238E27FC236}">
                <a16:creationId xmlns:a16="http://schemas.microsoft.com/office/drawing/2014/main" id="{38152E7A-BAFE-BA57-8BE9-6B161A67BB3A}"/>
              </a:ext>
            </a:extLst>
          </p:cNvPr>
          <p:cNvSpPr txBox="1"/>
          <p:nvPr userDrawn="1"/>
        </p:nvSpPr>
        <p:spPr>
          <a:xfrm>
            <a:off x="1732514" y="3392536"/>
            <a:ext cx="5663132" cy="1200329"/>
          </a:xfrm>
          <a:prstGeom prst="rect">
            <a:avLst/>
          </a:prstGeom>
          <a:noFill/>
        </p:spPr>
        <p:txBody>
          <a:bodyPr wrap="square" rtlCol="0">
            <a:spAutoFit/>
          </a:bodyPr>
          <a:lstStyle/>
          <a:p>
            <a:r>
              <a:rPr lang="en-US" sz="1200" b="0" i="0" dirty="0">
                <a:latin typeface="Gotham Book" pitchFamily="2" charset="0"/>
                <a:cs typeface="Gotham Book" pitchFamily="2" charset="0"/>
              </a:rPr>
              <a:t>Please note that on the following Customer Journey Route Map text boxes and counters can be moved vertically to reflect poorer CX (lower) or better CX (higher). Additional boxes can be added horizontally. Counter </a:t>
            </a:r>
            <a:r>
              <a:rPr lang="en-US" sz="1200" b="0" i="0" dirty="0" err="1">
                <a:latin typeface="Gotham Book" pitchFamily="2" charset="0"/>
                <a:cs typeface="Gotham Book" pitchFamily="2" charset="0"/>
              </a:rPr>
              <a:t>colour</a:t>
            </a:r>
            <a:r>
              <a:rPr lang="en-US" sz="1200" b="0" i="0" dirty="0">
                <a:latin typeface="Gotham Book" pitchFamily="2" charset="0"/>
                <a:cs typeface="Gotham Book" pitchFamily="2" charset="0"/>
              </a:rPr>
              <a:t> coding (for visualisation) can be edited according to the key, or </a:t>
            </a:r>
            <a:r>
              <a:rPr lang="en-US" sz="1200" b="0" i="0" dirty="0" err="1">
                <a:latin typeface="Gotham Book" pitchFamily="2" charset="0"/>
                <a:cs typeface="Gotham Book" pitchFamily="2" charset="0"/>
              </a:rPr>
              <a:t>personalised</a:t>
            </a:r>
            <a:r>
              <a:rPr lang="en-US" sz="1200" b="0" i="0" dirty="0">
                <a:latin typeface="Gotham Book" pitchFamily="2" charset="0"/>
                <a:cs typeface="Gotham Book" pitchFamily="2" charset="0"/>
              </a:rPr>
              <a:t>. The intent here is to illustrate current CX performance and engage others in the opportunity for improvement.</a:t>
            </a:r>
          </a:p>
        </p:txBody>
      </p:sp>
    </p:spTree>
    <p:extLst>
      <p:ext uri="{BB962C8B-B14F-4D97-AF65-F5344CB8AC3E}">
        <p14:creationId xmlns:p14="http://schemas.microsoft.com/office/powerpoint/2010/main" val="3540954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29D2C9"/>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64C9BD9-493D-498C-2041-C7E1DFBEEA44}"/>
              </a:ext>
            </a:extLst>
          </p:cNvPr>
          <p:cNvPicPr>
            <a:picLocks noChangeAspect="1"/>
          </p:cNvPicPr>
          <p:nvPr userDrawn="1"/>
        </p:nvPicPr>
        <p:blipFill rotWithShape="1">
          <a:blip r:embed="rId2"/>
          <a:srcRect l="21272" r="6871" b="22347"/>
          <a:stretch/>
        </p:blipFill>
        <p:spPr>
          <a:xfrm>
            <a:off x="1660" y="10492"/>
            <a:ext cx="12192000" cy="6863952"/>
          </a:xfrm>
          <a:prstGeom prst="rect">
            <a:avLst/>
          </a:prstGeom>
        </p:spPr>
      </p:pic>
      <p:sp>
        <p:nvSpPr>
          <p:cNvPr id="34" name="Rectangle 33">
            <a:extLst>
              <a:ext uri="{FF2B5EF4-FFF2-40B4-BE49-F238E27FC236}">
                <a16:creationId xmlns:a16="http://schemas.microsoft.com/office/drawing/2014/main" id="{95C161B7-99FD-B14D-A7B8-0165ED74EC6C}"/>
              </a:ext>
            </a:extLst>
          </p:cNvPr>
          <p:cNvSpPr/>
          <p:nvPr userDrawn="1"/>
        </p:nvSpPr>
        <p:spPr>
          <a:xfrm>
            <a:off x="317598" y="354566"/>
            <a:ext cx="11551548" cy="481682"/>
          </a:xfrm>
          <a:prstGeom prst="rect">
            <a:avLst/>
          </a:prstGeom>
          <a:solidFill>
            <a:srgbClr val="0D11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3414686-4C07-A74B-B23D-CCB7FB352573}"/>
              </a:ext>
            </a:extLst>
          </p:cNvPr>
          <p:cNvSpPr/>
          <p:nvPr userDrawn="1"/>
        </p:nvSpPr>
        <p:spPr>
          <a:xfrm>
            <a:off x="317598" y="826032"/>
            <a:ext cx="11551547" cy="572200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71802977-2B64-5245-95BC-A3218E56EB3B}"/>
              </a:ext>
            </a:extLst>
          </p:cNvPr>
          <p:cNvCxnSpPr>
            <a:cxnSpLocks/>
          </p:cNvCxnSpPr>
          <p:nvPr userDrawn="1"/>
        </p:nvCxnSpPr>
        <p:spPr>
          <a:xfrm flipV="1">
            <a:off x="317597" y="1055327"/>
            <a:ext cx="11550515" cy="3436"/>
          </a:xfrm>
          <a:prstGeom prst="line">
            <a:avLst/>
          </a:prstGeom>
          <a:ln w="9525">
            <a:solidFill>
              <a:srgbClr val="0D1127"/>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ECBBBF6-18B2-F047-A43B-2775D9C3BE68}"/>
              </a:ext>
            </a:extLst>
          </p:cNvPr>
          <p:cNvCxnSpPr>
            <a:cxnSpLocks/>
          </p:cNvCxnSpPr>
          <p:nvPr userDrawn="1"/>
        </p:nvCxnSpPr>
        <p:spPr>
          <a:xfrm>
            <a:off x="317598" y="2446392"/>
            <a:ext cx="11550514" cy="0"/>
          </a:xfrm>
          <a:prstGeom prst="line">
            <a:avLst/>
          </a:prstGeom>
          <a:ln w="9525">
            <a:solidFill>
              <a:srgbClr val="0D1127"/>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315881D-BFA7-0E46-866D-A1F889E06911}"/>
              </a:ext>
            </a:extLst>
          </p:cNvPr>
          <p:cNvCxnSpPr>
            <a:cxnSpLocks/>
          </p:cNvCxnSpPr>
          <p:nvPr userDrawn="1"/>
        </p:nvCxnSpPr>
        <p:spPr>
          <a:xfrm>
            <a:off x="649013" y="2936036"/>
            <a:ext cx="11220131" cy="0"/>
          </a:xfrm>
          <a:prstGeom prst="line">
            <a:avLst/>
          </a:prstGeom>
          <a:ln w="95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E1DAFE6-FE5A-CD47-BBBB-E3195131E729}"/>
              </a:ext>
            </a:extLst>
          </p:cNvPr>
          <p:cNvCxnSpPr>
            <a:cxnSpLocks/>
          </p:cNvCxnSpPr>
          <p:nvPr userDrawn="1"/>
        </p:nvCxnSpPr>
        <p:spPr>
          <a:xfrm>
            <a:off x="649013" y="3427023"/>
            <a:ext cx="11220131" cy="1977"/>
          </a:xfrm>
          <a:prstGeom prst="line">
            <a:avLst/>
          </a:prstGeom>
          <a:ln w="95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C6662C99-8CDF-5A49-8573-1498C0110440}"/>
              </a:ext>
            </a:extLst>
          </p:cNvPr>
          <p:cNvCxnSpPr>
            <a:cxnSpLocks/>
          </p:cNvCxnSpPr>
          <p:nvPr userDrawn="1"/>
        </p:nvCxnSpPr>
        <p:spPr>
          <a:xfrm>
            <a:off x="649013" y="3912986"/>
            <a:ext cx="11220131" cy="0"/>
          </a:xfrm>
          <a:prstGeom prst="line">
            <a:avLst/>
          </a:prstGeom>
          <a:ln w="95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3D858C66-F73D-5948-BFA2-4BABD4F3BDAF}"/>
              </a:ext>
            </a:extLst>
          </p:cNvPr>
          <p:cNvCxnSpPr>
            <a:cxnSpLocks/>
          </p:cNvCxnSpPr>
          <p:nvPr userDrawn="1"/>
        </p:nvCxnSpPr>
        <p:spPr>
          <a:xfrm>
            <a:off x="642389" y="4408887"/>
            <a:ext cx="11226755" cy="0"/>
          </a:xfrm>
          <a:prstGeom prst="line">
            <a:avLst/>
          </a:prstGeom>
          <a:ln w="95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3B01C13-E308-EB4D-9D6C-AF5E1F5C676B}"/>
              </a:ext>
            </a:extLst>
          </p:cNvPr>
          <p:cNvCxnSpPr>
            <a:cxnSpLocks/>
          </p:cNvCxnSpPr>
          <p:nvPr userDrawn="1"/>
        </p:nvCxnSpPr>
        <p:spPr>
          <a:xfrm flipV="1">
            <a:off x="314528" y="4889879"/>
            <a:ext cx="11553584" cy="7525"/>
          </a:xfrm>
          <a:prstGeom prst="line">
            <a:avLst/>
          </a:prstGeom>
          <a:ln w="9525">
            <a:solidFill>
              <a:srgbClr val="0D1127"/>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469A548-4C4E-0348-BEC8-C3BD3E941A42}"/>
              </a:ext>
            </a:extLst>
          </p:cNvPr>
          <p:cNvCxnSpPr>
            <a:cxnSpLocks/>
          </p:cNvCxnSpPr>
          <p:nvPr userDrawn="1"/>
        </p:nvCxnSpPr>
        <p:spPr>
          <a:xfrm flipV="1">
            <a:off x="314528" y="5136372"/>
            <a:ext cx="11553584" cy="5570"/>
          </a:xfrm>
          <a:prstGeom prst="line">
            <a:avLst/>
          </a:prstGeom>
          <a:ln w="9525">
            <a:solidFill>
              <a:srgbClr val="0D1127"/>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A6AA2DEF-8134-DE4F-BB88-2F43526A1DE0}"/>
              </a:ext>
            </a:extLst>
          </p:cNvPr>
          <p:cNvCxnSpPr>
            <a:cxnSpLocks/>
          </p:cNvCxnSpPr>
          <p:nvPr userDrawn="1"/>
        </p:nvCxnSpPr>
        <p:spPr>
          <a:xfrm flipH="1">
            <a:off x="2609495" y="820275"/>
            <a:ext cx="9797" cy="57277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C967CD7-582C-6B44-9442-D86E0A7A0562}"/>
              </a:ext>
            </a:extLst>
          </p:cNvPr>
          <p:cNvCxnSpPr>
            <a:cxnSpLocks/>
          </p:cNvCxnSpPr>
          <p:nvPr userDrawn="1"/>
        </p:nvCxnSpPr>
        <p:spPr>
          <a:xfrm>
            <a:off x="7254515" y="4897405"/>
            <a:ext cx="0" cy="16508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25ABF0C9-E208-9943-B8F8-BE49C70C898D}"/>
              </a:ext>
            </a:extLst>
          </p:cNvPr>
          <p:cNvCxnSpPr>
            <a:cxnSpLocks/>
          </p:cNvCxnSpPr>
          <p:nvPr userDrawn="1"/>
        </p:nvCxnSpPr>
        <p:spPr>
          <a:xfrm>
            <a:off x="9567460" y="1988228"/>
            <a:ext cx="0" cy="45598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350EBD1-D9E0-A749-A32B-68FB5F5F9343}"/>
              </a:ext>
            </a:extLst>
          </p:cNvPr>
          <p:cNvCxnSpPr>
            <a:cxnSpLocks/>
          </p:cNvCxnSpPr>
          <p:nvPr userDrawn="1"/>
        </p:nvCxnSpPr>
        <p:spPr>
          <a:xfrm>
            <a:off x="4935395" y="1998146"/>
            <a:ext cx="0" cy="45498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64BEFC77-2D50-4C44-9549-B616C33932FB}"/>
              </a:ext>
            </a:extLst>
          </p:cNvPr>
          <p:cNvCxnSpPr>
            <a:cxnSpLocks/>
          </p:cNvCxnSpPr>
          <p:nvPr userDrawn="1"/>
        </p:nvCxnSpPr>
        <p:spPr>
          <a:xfrm>
            <a:off x="1076435" y="2444981"/>
            <a:ext cx="0" cy="24524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22559690-A5BE-B340-ACC3-02C1E79AFF95}"/>
              </a:ext>
            </a:extLst>
          </p:cNvPr>
          <p:cNvCxnSpPr>
            <a:cxnSpLocks/>
          </p:cNvCxnSpPr>
          <p:nvPr userDrawn="1"/>
        </p:nvCxnSpPr>
        <p:spPr>
          <a:xfrm>
            <a:off x="1850524" y="2441806"/>
            <a:ext cx="0" cy="24524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3E045FB-7DD0-714E-A8FF-7D77E4DBDEDC}"/>
              </a:ext>
            </a:extLst>
          </p:cNvPr>
          <p:cNvCxnSpPr>
            <a:cxnSpLocks/>
          </p:cNvCxnSpPr>
          <p:nvPr userDrawn="1"/>
        </p:nvCxnSpPr>
        <p:spPr>
          <a:xfrm>
            <a:off x="3390470" y="2444981"/>
            <a:ext cx="0" cy="24524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E03F701-8CD0-1B4E-8878-47197E4BCEAB}"/>
              </a:ext>
            </a:extLst>
          </p:cNvPr>
          <p:cNvCxnSpPr>
            <a:cxnSpLocks/>
          </p:cNvCxnSpPr>
          <p:nvPr userDrawn="1"/>
        </p:nvCxnSpPr>
        <p:spPr>
          <a:xfrm>
            <a:off x="4159532" y="2448169"/>
            <a:ext cx="0" cy="24402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72599F24-0CD2-4844-AFA4-372ED4190D3B}"/>
              </a:ext>
            </a:extLst>
          </p:cNvPr>
          <p:cNvCxnSpPr>
            <a:cxnSpLocks/>
          </p:cNvCxnSpPr>
          <p:nvPr userDrawn="1"/>
        </p:nvCxnSpPr>
        <p:spPr>
          <a:xfrm>
            <a:off x="5858241" y="2444981"/>
            <a:ext cx="0" cy="24524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08D4B484-BC4D-954A-91AB-B89DAD25A43A}"/>
              </a:ext>
            </a:extLst>
          </p:cNvPr>
          <p:cNvCxnSpPr>
            <a:cxnSpLocks/>
          </p:cNvCxnSpPr>
          <p:nvPr userDrawn="1"/>
        </p:nvCxnSpPr>
        <p:spPr>
          <a:xfrm>
            <a:off x="6784424" y="2444981"/>
            <a:ext cx="0" cy="24524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9EDD6D1-9950-3B4C-BCD1-AC8A59AB9FCA}"/>
              </a:ext>
            </a:extLst>
          </p:cNvPr>
          <p:cNvCxnSpPr>
            <a:cxnSpLocks/>
          </p:cNvCxnSpPr>
          <p:nvPr userDrawn="1"/>
        </p:nvCxnSpPr>
        <p:spPr>
          <a:xfrm>
            <a:off x="7708652" y="2444451"/>
            <a:ext cx="0" cy="24457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56B7C39C-9005-C84A-9575-ECB2A5A01253}"/>
              </a:ext>
            </a:extLst>
          </p:cNvPr>
          <p:cNvCxnSpPr>
            <a:cxnSpLocks/>
          </p:cNvCxnSpPr>
          <p:nvPr userDrawn="1"/>
        </p:nvCxnSpPr>
        <p:spPr>
          <a:xfrm>
            <a:off x="8633856" y="2444451"/>
            <a:ext cx="0" cy="24457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F4528319-C5E8-8A4A-ABB1-854FC1B6435A}"/>
              </a:ext>
            </a:extLst>
          </p:cNvPr>
          <p:cNvCxnSpPr>
            <a:cxnSpLocks/>
          </p:cNvCxnSpPr>
          <p:nvPr userDrawn="1"/>
        </p:nvCxnSpPr>
        <p:spPr>
          <a:xfrm>
            <a:off x="10332259" y="2448169"/>
            <a:ext cx="0" cy="24492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0240DB3B-14CC-6D46-ADEA-8AD5EA2B17A0}"/>
              </a:ext>
            </a:extLst>
          </p:cNvPr>
          <p:cNvCxnSpPr>
            <a:cxnSpLocks/>
          </p:cNvCxnSpPr>
          <p:nvPr userDrawn="1"/>
        </p:nvCxnSpPr>
        <p:spPr>
          <a:xfrm>
            <a:off x="11102963" y="2448169"/>
            <a:ext cx="0" cy="24492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B18B1037-F75D-E245-AF99-B4E97E029B51}"/>
              </a:ext>
            </a:extLst>
          </p:cNvPr>
          <p:cNvCxnSpPr>
            <a:cxnSpLocks/>
          </p:cNvCxnSpPr>
          <p:nvPr userDrawn="1"/>
        </p:nvCxnSpPr>
        <p:spPr>
          <a:xfrm>
            <a:off x="3704123" y="791644"/>
            <a:ext cx="0" cy="12065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388B8581-CD4E-0842-ACD9-AC80C55EF749}"/>
              </a:ext>
            </a:extLst>
          </p:cNvPr>
          <p:cNvSpPr txBox="1"/>
          <p:nvPr userDrawn="1"/>
        </p:nvSpPr>
        <p:spPr>
          <a:xfrm>
            <a:off x="275496" y="820276"/>
            <a:ext cx="1792063" cy="246221"/>
          </a:xfrm>
          <a:prstGeom prst="rect">
            <a:avLst/>
          </a:prstGeom>
          <a:noFill/>
        </p:spPr>
        <p:txBody>
          <a:bodyPr wrap="square" rtlCol="0">
            <a:spAutoFit/>
          </a:bodyPr>
          <a:lstStyle/>
          <a:p>
            <a:r>
              <a:rPr lang="en-US" sz="1000" b="1" i="0" baseline="0" dirty="0">
                <a:latin typeface="Gotham Bold" pitchFamily="2" charset="0"/>
                <a:cs typeface="Gotham Bold" pitchFamily="2" charset="0"/>
              </a:rPr>
              <a:t>Key </a:t>
            </a:r>
            <a:r>
              <a:rPr lang="en-US" sz="800" b="0" i="0" baseline="0" dirty="0">
                <a:latin typeface="Gotham Book" pitchFamily="2" charset="0"/>
                <a:cs typeface="Gotham Book" pitchFamily="2" charset="0"/>
              </a:rPr>
              <a:t>(text box).        (counter)</a:t>
            </a:r>
            <a:endParaRPr lang="en-US" sz="1000" b="0" i="0" baseline="0" dirty="0">
              <a:latin typeface="Gotham Book" pitchFamily="2" charset="0"/>
              <a:cs typeface="Gotham Book" pitchFamily="2" charset="0"/>
            </a:endParaRPr>
          </a:p>
        </p:txBody>
      </p:sp>
      <p:sp>
        <p:nvSpPr>
          <p:cNvPr id="35" name="TextBox 34">
            <a:extLst>
              <a:ext uri="{FF2B5EF4-FFF2-40B4-BE49-F238E27FC236}">
                <a16:creationId xmlns:a16="http://schemas.microsoft.com/office/drawing/2014/main" id="{279EB00F-EF8F-5B49-B60A-4D1379FE988D}"/>
              </a:ext>
            </a:extLst>
          </p:cNvPr>
          <p:cNvSpPr txBox="1"/>
          <p:nvPr userDrawn="1"/>
        </p:nvSpPr>
        <p:spPr>
          <a:xfrm>
            <a:off x="2590979" y="820275"/>
            <a:ext cx="1045325" cy="246221"/>
          </a:xfrm>
          <a:prstGeom prst="rect">
            <a:avLst/>
          </a:prstGeom>
          <a:noFill/>
        </p:spPr>
        <p:txBody>
          <a:bodyPr wrap="square" rtlCol="0">
            <a:spAutoFit/>
          </a:bodyPr>
          <a:lstStyle/>
          <a:p>
            <a:r>
              <a:rPr lang="en-US" sz="1000" b="1" i="0" baseline="0" dirty="0">
                <a:latin typeface="Gotham Bold" pitchFamily="2" charset="0"/>
                <a:cs typeface="Gotham Bold" pitchFamily="2" charset="0"/>
              </a:rPr>
              <a:t>Customer</a:t>
            </a:r>
          </a:p>
        </p:txBody>
      </p:sp>
      <p:sp>
        <p:nvSpPr>
          <p:cNvPr id="44" name="TextBox 43">
            <a:extLst>
              <a:ext uri="{FF2B5EF4-FFF2-40B4-BE49-F238E27FC236}">
                <a16:creationId xmlns:a16="http://schemas.microsoft.com/office/drawing/2014/main" id="{BA0653DC-A25F-1C45-8591-A3F779D6251B}"/>
              </a:ext>
            </a:extLst>
          </p:cNvPr>
          <p:cNvSpPr txBox="1"/>
          <p:nvPr userDrawn="1"/>
        </p:nvSpPr>
        <p:spPr>
          <a:xfrm>
            <a:off x="3681517" y="818232"/>
            <a:ext cx="1416719" cy="246221"/>
          </a:xfrm>
          <a:prstGeom prst="rect">
            <a:avLst/>
          </a:prstGeom>
          <a:noFill/>
        </p:spPr>
        <p:txBody>
          <a:bodyPr wrap="square" rtlCol="0">
            <a:spAutoFit/>
          </a:bodyPr>
          <a:lstStyle/>
          <a:p>
            <a:r>
              <a:rPr lang="en-US" sz="1000" b="1" i="0" baseline="0" dirty="0">
                <a:latin typeface="Gotham Bold" pitchFamily="2" charset="0"/>
                <a:cs typeface="Gotham Bold" pitchFamily="2" charset="0"/>
              </a:rPr>
              <a:t>Client perspective</a:t>
            </a:r>
          </a:p>
        </p:txBody>
      </p:sp>
      <p:sp>
        <p:nvSpPr>
          <p:cNvPr id="46" name="TextBox 45">
            <a:extLst>
              <a:ext uri="{FF2B5EF4-FFF2-40B4-BE49-F238E27FC236}">
                <a16:creationId xmlns:a16="http://schemas.microsoft.com/office/drawing/2014/main" id="{B7D34C2B-4964-C941-BEC7-BFEEDA5100E4}"/>
              </a:ext>
            </a:extLst>
          </p:cNvPr>
          <p:cNvSpPr txBox="1"/>
          <p:nvPr userDrawn="1"/>
        </p:nvSpPr>
        <p:spPr>
          <a:xfrm>
            <a:off x="7681107" y="825316"/>
            <a:ext cx="1416719" cy="246221"/>
          </a:xfrm>
          <a:prstGeom prst="rect">
            <a:avLst/>
          </a:prstGeom>
          <a:noFill/>
        </p:spPr>
        <p:txBody>
          <a:bodyPr wrap="square" rtlCol="0">
            <a:spAutoFit/>
          </a:bodyPr>
          <a:lstStyle/>
          <a:p>
            <a:r>
              <a:rPr lang="en-US" sz="1000" b="1" i="0" baseline="0" dirty="0">
                <a:latin typeface="Gotham Bold" pitchFamily="2" charset="0"/>
                <a:cs typeface="Gotham Bold" pitchFamily="2" charset="0"/>
              </a:rPr>
              <a:t>Process overview</a:t>
            </a:r>
          </a:p>
        </p:txBody>
      </p:sp>
      <p:cxnSp>
        <p:nvCxnSpPr>
          <p:cNvPr id="47" name="Straight Connector 46">
            <a:extLst>
              <a:ext uri="{FF2B5EF4-FFF2-40B4-BE49-F238E27FC236}">
                <a16:creationId xmlns:a16="http://schemas.microsoft.com/office/drawing/2014/main" id="{FF15C2F6-039B-424E-8A8F-DBBAE65608B9}"/>
              </a:ext>
            </a:extLst>
          </p:cNvPr>
          <p:cNvCxnSpPr>
            <a:cxnSpLocks/>
          </p:cNvCxnSpPr>
          <p:nvPr userDrawn="1"/>
        </p:nvCxnSpPr>
        <p:spPr>
          <a:xfrm>
            <a:off x="7708066" y="824584"/>
            <a:ext cx="0" cy="11812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9B163C77-CE93-7041-87CD-EFA3641467EC}"/>
              </a:ext>
            </a:extLst>
          </p:cNvPr>
          <p:cNvSpPr txBox="1"/>
          <p:nvPr userDrawn="1"/>
        </p:nvSpPr>
        <p:spPr>
          <a:xfrm>
            <a:off x="1473772" y="1076570"/>
            <a:ext cx="999978" cy="215444"/>
          </a:xfrm>
          <a:prstGeom prst="rect">
            <a:avLst/>
          </a:prstGeom>
          <a:noFill/>
        </p:spPr>
        <p:txBody>
          <a:bodyPr wrap="square" rtlCol="0">
            <a:spAutoFit/>
          </a:bodyPr>
          <a:lstStyle/>
          <a:p>
            <a:r>
              <a:rPr lang="en-US" sz="800" b="0" i="0" baseline="0" dirty="0">
                <a:latin typeface="Gotham Book" pitchFamily="2" charset="0"/>
                <a:cs typeface="Gotham Book" pitchFamily="2" charset="0"/>
              </a:rPr>
              <a:t>Highly satisfied</a:t>
            </a:r>
          </a:p>
        </p:txBody>
      </p:sp>
      <p:sp>
        <p:nvSpPr>
          <p:cNvPr id="52" name="TextBox 51">
            <a:extLst>
              <a:ext uri="{FF2B5EF4-FFF2-40B4-BE49-F238E27FC236}">
                <a16:creationId xmlns:a16="http://schemas.microsoft.com/office/drawing/2014/main" id="{89E4A05E-CDE2-FF45-9C8E-EADE4F3B9E61}"/>
              </a:ext>
            </a:extLst>
          </p:cNvPr>
          <p:cNvSpPr txBox="1"/>
          <p:nvPr userDrawn="1"/>
        </p:nvSpPr>
        <p:spPr>
          <a:xfrm>
            <a:off x="1473772" y="1245535"/>
            <a:ext cx="999978" cy="215444"/>
          </a:xfrm>
          <a:prstGeom prst="rect">
            <a:avLst/>
          </a:prstGeom>
          <a:noFill/>
        </p:spPr>
        <p:txBody>
          <a:bodyPr wrap="square" rtlCol="0">
            <a:spAutoFit/>
          </a:bodyPr>
          <a:lstStyle/>
          <a:p>
            <a:r>
              <a:rPr lang="en-US" sz="800" b="0" i="0" baseline="0" dirty="0">
                <a:latin typeface="Gotham Book" pitchFamily="2" charset="0"/>
                <a:cs typeface="Gotham Book" pitchFamily="2" charset="0"/>
              </a:rPr>
              <a:t>Satisfied</a:t>
            </a:r>
          </a:p>
        </p:txBody>
      </p:sp>
      <p:sp>
        <p:nvSpPr>
          <p:cNvPr id="55" name="TextBox 54">
            <a:extLst>
              <a:ext uri="{FF2B5EF4-FFF2-40B4-BE49-F238E27FC236}">
                <a16:creationId xmlns:a16="http://schemas.microsoft.com/office/drawing/2014/main" id="{3852E933-9809-7543-8E5F-325EF64F2FB3}"/>
              </a:ext>
            </a:extLst>
          </p:cNvPr>
          <p:cNvSpPr txBox="1"/>
          <p:nvPr userDrawn="1"/>
        </p:nvSpPr>
        <p:spPr>
          <a:xfrm>
            <a:off x="1473772" y="1414500"/>
            <a:ext cx="999978" cy="215444"/>
          </a:xfrm>
          <a:prstGeom prst="rect">
            <a:avLst/>
          </a:prstGeom>
          <a:noFill/>
        </p:spPr>
        <p:txBody>
          <a:bodyPr wrap="square" rtlCol="0">
            <a:spAutoFit/>
          </a:bodyPr>
          <a:lstStyle/>
          <a:p>
            <a:r>
              <a:rPr lang="en-US" sz="800" b="0" i="0" baseline="0" dirty="0">
                <a:latin typeface="Gotham Book" pitchFamily="2" charset="0"/>
                <a:cs typeface="Gotham Book" pitchFamily="2" charset="0"/>
              </a:rPr>
              <a:t>Concerned</a:t>
            </a:r>
          </a:p>
        </p:txBody>
      </p:sp>
      <p:sp>
        <p:nvSpPr>
          <p:cNvPr id="66" name="TextBox 65">
            <a:extLst>
              <a:ext uri="{FF2B5EF4-FFF2-40B4-BE49-F238E27FC236}">
                <a16:creationId xmlns:a16="http://schemas.microsoft.com/office/drawing/2014/main" id="{16302F14-AD52-F84B-AD10-FD3BB5647462}"/>
              </a:ext>
            </a:extLst>
          </p:cNvPr>
          <p:cNvSpPr txBox="1"/>
          <p:nvPr userDrawn="1"/>
        </p:nvSpPr>
        <p:spPr>
          <a:xfrm>
            <a:off x="1473772" y="1583466"/>
            <a:ext cx="999978" cy="215444"/>
          </a:xfrm>
          <a:prstGeom prst="rect">
            <a:avLst/>
          </a:prstGeom>
          <a:noFill/>
        </p:spPr>
        <p:txBody>
          <a:bodyPr wrap="square" rtlCol="0">
            <a:spAutoFit/>
          </a:bodyPr>
          <a:lstStyle/>
          <a:p>
            <a:r>
              <a:rPr lang="en-US" sz="800" b="0" i="0" baseline="0" dirty="0">
                <a:latin typeface="Gotham Book" pitchFamily="2" charset="0"/>
                <a:cs typeface="Gotham Book" pitchFamily="2" charset="0"/>
              </a:rPr>
              <a:t>Dissatisfied</a:t>
            </a:r>
          </a:p>
        </p:txBody>
      </p:sp>
      <p:sp>
        <p:nvSpPr>
          <p:cNvPr id="76" name="TextBox 75">
            <a:extLst>
              <a:ext uri="{FF2B5EF4-FFF2-40B4-BE49-F238E27FC236}">
                <a16:creationId xmlns:a16="http://schemas.microsoft.com/office/drawing/2014/main" id="{87FEB4A7-146D-4D41-9615-2EAE8949DC3D}"/>
              </a:ext>
            </a:extLst>
          </p:cNvPr>
          <p:cNvSpPr txBox="1"/>
          <p:nvPr userDrawn="1"/>
        </p:nvSpPr>
        <p:spPr>
          <a:xfrm>
            <a:off x="419950" y="1081509"/>
            <a:ext cx="821947" cy="215444"/>
          </a:xfrm>
          <a:prstGeom prst="rect">
            <a:avLst/>
          </a:prstGeom>
          <a:noFill/>
        </p:spPr>
        <p:txBody>
          <a:bodyPr wrap="square" rtlCol="0">
            <a:spAutoFit/>
          </a:bodyPr>
          <a:lstStyle/>
          <a:p>
            <a:r>
              <a:rPr lang="en-US" sz="800" b="0" i="0" baseline="0" dirty="0">
                <a:latin typeface="Gotham Book" pitchFamily="2" charset="0"/>
                <a:cs typeface="Gotham Book" pitchFamily="2" charset="0"/>
              </a:rPr>
              <a:t>Digital</a:t>
            </a:r>
          </a:p>
        </p:txBody>
      </p:sp>
      <p:sp>
        <p:nvSpPr>
          <p:cNvPr id="77" name="TextBox 76">
            <a:extLst>
              <a:ext uri="{FF2B5EF4-FFF2-40B4-BE49-F238E27FC236}">
                <a16:creationId xmlns:a16="http://schemas.microsoft.com/office/drawing/2014/main" id="{0407A5EA-D1F2-8746-A4F1-0E86E6D7BEAF}"/>
              </a:ext>
            </a:extLst>
          </p:cNvPr>
          <p:cNvSpPr txBox="1"/>
          <p:nvPr userDrawn="1"/>
        </p:nvSpPr>
        <p:spPr>
          <a:xfrm>
            <a:off x="413025" y="1249322"/>
            <a:ext cx="821947" cy="215444"/>
          </a:xfrm>
          <a:prstGeom prst="rect">
            <a:avLst/>
          </a:prstGeom>
          <a:noFill/>
        </p:spPr>
        <p:txBody>
          <a:bodyPr wrap="square" rtlCol="0">
            <a:spAutoFit/>
          </a:bodyPr>
          <a:lstStyle/>
          <a:p>
            <a:r>
              <a:rPr lang="en-US" sz="800" b="0" i="0" baseline="0" dirty="0">
                <a:latin typeface="Gotham Book" pitchFamily="2" charset="0"/>
                <a:cs typeface="Gotham Book" pitchFamily="2" charset="0"/>
              </a:rPr>
              <a:t>Voice</a:t>
            </a:r>
          </a:p>
        </p:txBody>
      </p:sp>
      <p:sp>
        <p:nvSpPr>
          <p:cNvPr id="78" name="TextBox 77">
            <a:extLst>
              <a:ext uri="{FF2B5EF4-FFF2-40B4-BE49-F238E27FC236}">
                <a16:creationId xmlns:a16="http://schemas.microsoft.com/office/drawing/2014/main" id="{FD1A5408-C072-FC4A-BA85-29C7EE7B1A9D}"/>
              </a:ext>
            </a:extLst>
          </p:cNvPr>
          <p:cNvSpPr txBox="1"/>
          <p:nvPr userDrawn="1"/>
        </p:nvSpPr>
        <p:spPr>
          <a:xfrm>
            <a:off x="410398" y="1413369"/>
            <a:ext cx="821947" cy="215444"/>
          </a:xfrm>
          <a:prstGeom prst="rect">
            <a:avLst/>
          </a:prstGeom>
          <a:noFill/>
        </p:spPr>
        <p:txBody>
          <a:bodyPr wrap="square" rtlCol="0">
            <a:spAutoFit/>
          </a:bodyPr>
          <a:lstStyle/>
          <a:p>
            <a:r>
              <a:rPr lang="en-US" sz="800" b="0" i="0" baseline="0" dirty="0">
                <a:latin typeface="Gotham Book" pitchFamily="2" charset="0"/>
                <a:cs typeface="Gotham Book" pitchFamily="2" charset="0"/>
              </a:rPr>
              <a:t>In-person</a:t>
            </a:r>
          </a:p>
        </p:txBody>
      </p:sp>
      <p:sp>
        <p:nvSpPr>
          <p:cNvPr id="79" name="TextBox 78">
            <a:extLst>
              <a:ext uri="{FF2B5EF4-FFF2-40B4-BE49-F238E27FC236}">
                <a16:creationId xmlns:a16="http://schemas.microsoft.com/office/drawing/2014/main" id="{79502AA9-EB2B-1841-AE6A-CC65F5B7384E}"/>
              </a:ext>
            </a:extLst>
          </p:cNvPr>
          <p:cNvSpPr txBox="1"/>
          <p:nvPr userDrawn="1"/>
        </p:nvSpPr>
        <p:spPr>
          <a:xfrm>
            <a:off x="385056" y="2036234"/>
            <a:ext cx="2177431" cy="246221"/>
          </a:xfrm>
          <a:prstGeom prst="rect">
            <a:avLst/>
          </a:prstGeom>
          <a:noFill/>
        </p:spPr>
        <p:txBody>
          <a:bodyPr wrap="square" rtlCol="0">
            <a:spAutoFit/>
          </a:bodyPr>
          <a:lstStyle/>
          <a:p>
            <a:pPr algn="ctr"/>
            <a:r>
              <a:rPr lang="en-US" sz="1000" b="1" i="0" baseline="0" dirty="0">
                <a:latin typeface="Gotham Bold" pitchFamily="2" charset="0"/>
                <a:cs typeface="Gotham Bold" pitchFamily="2" charset="0"/>
              </a:rPr>
              <a:t>Preparation</a:t>
            </a:r>
          </a:p>
        </p:txBody>
      </p:sp>
      <p:sp>
        <p:nvSpPr>
          <p:cNvPr id="80" name="TextBox 79">
            <a:extLst>
              <a:ext uri="{FF2B5EF4-FFF2-40B4-BE49-F238E27FC236}">
                <a16:creationId xmlns:a16="http://schemas.microsoft.com/office/drawing/2014/main" id="{8B31710C-49BE-4649-86AA-8B0B02A8AB59}"/>
              </a:ext>
            </a:extLst>
          </p:cNvPr>
          <p:cNvSpPr txBox="1"/>
          <p:nvPr userDrawn="1"/>
        </p:nvSpPr>
        <p:spPr>
          <a:xfrm>
            <a:off x="2693777" y="2030220"/>
            <a:ext cx="2177431" cy="246221"/>
          </a:xfrm>
          <a:prstGeom prst="rect">
            <a:avLst/>
          </a:prstGeom>
          <a:noFill/>
        </p:spPr>
        <p:txBody>
          <a:bodyPr wrap="square" rtlCol="0">
            <a:spAutoFit/>
          </a:bodyPr>
          <a:lstStyle/>
          <a:p>
            <a:pPr algn="ctr"/>
            <a:r>
              <a:rPr lang="en-US" sz="1000" b="1" i="0" baseline="0" dirty="0">
                <a:latin typeface="Gotham Bold" pitchFamily="2" charset="0"/>
                <a:cs typeface="Gotham Bold" pitchFamily="2" charset="0"/>
              </a:rPr>
              <a:t>Engagement</a:t>
            </a:r>
          </a:p>
        </p:txBody>
      </p:sp>
      <p:sp>
        <p:nvSpPr>
          <p:cNvPr id="81" name="TextBox 80">
            <a:extLst>
              <a:ext uri="{FF2B5EF4-FFF2-40B4-BE49-F238E27FC236}">
                <a16:creationId xmlns:a16="http://schemas.microsoft.com/office/drawing/2014/main" id="{13A52F42-DFB5-AC43-B73F-A2A08E62849F}"/>
              </a:ext>
            </a:extLst>
          </p:cNvPr>
          <p:cNvSpPr txBox="1"/>
          <p:nvPr userDrawn="1"/>
        </p:nvSpPr>
        <p:spPr>
          <a:xfrm>
            <a:off x="5085791" y="2020492"/>
            <a:ext cx="4344845" cy="246221"/>
          </a:xfrm>
          <a:prstGeom prst="rect">
            <a:avLst/>
          </a:prstGeom>
          <a:noFill/>
        </p:spPr>
        <p:txBody>
          <a:bodyPr wrap="square" rtlCol="0">
            <a:spAutoFit/>
          </a:bodyPr>
          <a:lstStyle/>
          <a:p>
            <a:pPr algn="ctr"/>
            <a:r>
              <a:rPr lang="en-US" sz="1000" b="1" i="0" baseline="0" dirty="0">
                <a:latin typeface="Gotham Bold" pitchFamily="2" charset="0"/>
                <a:cs typeface="Gotham Bold" pitchFamily="2" charset="0"/>
              </a:rPr>
              <a:t>Service delivery</a:t>
            </a:r>
          </a:p>
        </p:txBody>
      </p:sp>
      <p:sp>
        <p:nvSpPr>
          <p:cNvPr id="82" name="TextBox 81">
            <a:extLst>
              <a:ext uri="{FF2B5EF4-FFF2-40B4-BE49-F238E27FC236}">
                <a16:creationId xmlns:a16="http://schemas.microsoft.com/office/drawing/2014/main" id="{19E0824F-84FF-0A48-A6BF-0DF31A071454}"/>
              </a:ext>
            </a:extLst>
          </p:cNvPr>
          <p:cNvSpPr txBox="1"/>
          <p:nvPr userDrawn="1"/>
        </p:nvSpPr>
        <p:spPr>
          <a:xfrm>
            <a:off x="9637988" y="2022563"/>
            <a:ext cx="2177431" cy="246221"/>
          </a:xfrm>
          <a:prstGeom prst="rect">
            <a:avLst/>
          </a:prstGeom>
          <a:noFill/>
        </p:spPr>
        <p:txBody>
          <a:bodyPr wrap="square" rtlCol="0">
            <a:spAutoFit/>
          </a:bodyPr>
          <a:lstStyle/>
          <a:p>
            <a:pPr algn="ctr"/>
            <a:r>
              <a:rPr lang="en-US" sz="1000" b="1" i="0" baseline="0" dirty="0">
                <a:latin typeface="Gotham Bold" pitchFamily="2" charset="0"/>
                <a:cs typeface="Gotham Bold" pitchFamily="2" charset="0"/>
              </a:rPr>
              <a:t>Post engagement</a:t>
            </a:r>
          </a:p>
        </p:txBody>
      </p:sp>
      <p:sp>
        <p:nvSpPr>
          <p:cNvPr id="83" name="TextBox 82">
            <a:extLst>
              <a:ext uri="{FF2B5EF4-FFF2-40B4-BE49-F238E27FC236}">
                <a16:creationId xmlns:a16="http://schemas.microsoft.com/office/drawing/2014/main" id="{DE2E9A24-AAC0-F047-80DD-F907A568E8C6}"/>
              </a:ext>
            </a:extLst>
          </p:cNvPr>
          <p:cNvSpPr txBox="1"/>
          <p:nvPr userDrawn="1"/>
        </p:nvSpPr>
        <p:spPr>
          <a:xfrm>
            <a:off x="372524" y="4897404"/>
            <a:ext cx="2177431" cy="246221"/>
          </a:xfrm>
          <a:prstGeom prst="rect">
            <a:avLst/>
          </a:prstGeom>
          <a:noFill/>
        </p:spPr>
        <p:txBody>
          <a:bodyPr wrap="square" rtlCol="0">
            <a:spAutoFit/>
          </a:bodyPr>
          <a:lstStyle/>
          <a:p>
            <a:pPr algn="ctr"/>
            <a:r>
              <a:rPr lang="en-US" sz="1000" b="1" i="0" baseline="0" dirty="0">
                <a:latin typeface="Gotham Bold" pitchFamily="2" charset="0"/>
                <a:cs typeface="Gotham Bold" pitchFamily="2" charset="0"/>
              </a:rPr>
              <a:t>Phase 1</a:t>
            </a:r>
          </a:p>
        </p:txBody>
      </p:sp>
      <p:sp>
        <p:nvSpPr>
          <p:cNvPr id="84" name="TextBox 83">
            <a:extLst>
              <a:ext uri="{FF2B5EF4-FFF2-40B4-BE49-F238E27FC236}">
                <a16:creationId xmlns:a16="http://schemas.microsoft.com/office/drawing/2014/main" id="{41B351AD-BF32-4741-B446-233696337FEE}"/>
              </a:ext>
            </a:extLst>
          </p:cNvPr>
          <p:cNvSpPr txBox="1"/>
          <p:nvPr userDrawn="1"/>
        </p:nvSpPr>
        <p:spPr>
          <a:xfrm>
            <a:off x="2693777" y="4900392"/>
            <a:ext cx="2177431" cy="246221"/>
          </a:xfrm>
          <a:prstGeom prst="rect">
            <a:avLst/>
          </a:prstGeom>
          <a:noFill/>
        </p:spPr>
        <p:txBody>
          <a:bodyPr wrap="square" rtlCol="0">
            <a:spAutoFit/>
          </a:bodyPr>
          <a:lstStyle/>
          <a:p>
            <a:pPr algn="ctr"/>
            <a:r>
              <a:rPr lang="en-US" sz="1000" b="1" i="0" baseline="0" dirty="0">
                <a:latin typeface="Gotham Bold" pitchFamily="2" charset="0"/>
                <a:cs typeface="Gotham Bold" pitchFamily="2" charset="0"/>
              </a:rPr>
              <a:t>Phase 2</a:t>
            </a:r>
          </a:p>
        </p:txBody>
      </p:sp>
      <p:sp>
        <p:nvSpPr>
          <p:cNvPr id="85" name="TextBox 84">
            <a:extLst>
              <a:ext uri="{FF2B5EF4-FFF2-40B4-BE49-F238E27FC236}">
                <a16:creationId xmlns:a16="http://schemas.microsoft.com/office/drawing/2014/main" id="{1DC0D57D-ABD2-C748-A981-44446C9BBED4}"/>
              </a:ext>
            </a:extLst>
          </p:cNvPr>
          <p:cNvSpPr txBox="1"/>
          <p:nvPr userDrawn="1"/>
        </p:nvSpPr>
        <p:spPr>
          <a:xfrm>
            <a:off x="5005246" y="4890151"/>
            <a:ext cx="2177431" cy="246221"/>
          </a:xfrm>
          <a:prstGeom prst="rect">
            <a:avLst/>
          </a:prstGeom>
          <a:noFill/>
        </p:spPr>
        <p:txBody>
          <a:bodyPr wrap="square" rtlCol="0">
            <a:spAutoFit/>
          </a:bodyPr>
          <a:lstStyle/>
          <a:p>
            <a:pPr algn="ctr"/>
            <a:r>
              <a:rPr lang="en-US" sz="1000" b="1" i="0" baseline="0" dirty="0">
                <a:latin typeface="Gotham Bold" pitchFamily="2" charset="0"/>
                <a:cs typeface="Gotham Bold" pitchFamily="2" charset="0"/>
              </a:rPr>
              <a:t>Phase 3</a:t>
            </a:r>
          </a:p>
        </p:txBody>
      </p:sp>
      <p:sp>
        <p:nvSpPr>
          <p:cNvPr id="86" name="TextBox 85">
            <a:extLst>
              <a:ext uri="{FF2B5EF4-FFF2-40B4-BE49-F238E27FC236}">
                <a16:creationId xmlns:a16="http://schemas.microsoft.com/office/drawing/2014/main" id="{95D1A743-8637-254F-A775-964BB2728701}"/>
              </a:ext>
            </a:extLst>
          </p:cNvPr>
          <p:cNvSpPr txBox="1"/>
          <p:nvPr userDrawn="1"/>
        </p:nvSpPr>
        <p:spPr>
          <a:xfrm>
            <a:off x="7320692" y="4897404"/>
            <a:ext cx="2177431" cy="246221"/>
          </a:xfrm>
          <a:prstGeom prst="rect">
            <a:avLst/>
          </a:prstGeom>
          <a:noFill/>
        </p:spPr>
        <p:txBody>
          <a:bodyPr wrap="square" rtlCol="0">
            <a:spAutoFit/>
          </a:bodyPr>
          <a:lstStyle/>
          <a:p>
            <a:pPr algn="ctr"/>
            <a:r>
              <a:rPr lang="en-US" sz="1000" b="1" i="0" baseline="0" dirty="0">
                <a:latin typeface="Gotham Bold" pitchFamily="2" charset="0"/>
                <a:cs typeface="Gotham Bold" pitchFamily="2" charset="0"/>
              </a:rPr>
              <a:t>Phase 4</a:t>
            </a:r>
          </a:p>
        </p:txBody>
      </p:sp>
      <p:sp>
        <p:nvSpPr>
          <p:cNvPr id="87" name="TextBox 86">
            <a:extLst>
              <a:ext uri="{FF2B5EF4-FFF2-40B4-BE49-F238E27FC236}">
                <a16:creationId xmlns:a16="http://schemas.microsoft.com/office/drawing/2014/main" id="{7B014DCB-6C5C-1F47-8559-B76B189F7275}"/>
              </a:ext>
            </a:extLst>
          </p:cNvPr>
          <p:cNvSpPr txBox="1"/>
          <p:nvPr userDrawn="1"/>
        </p:nvSpPr>
        <p:spPr>
          <a:xfrm>
            <a:off x="9629071" y="4897404"/>
            <a:ext cx="2177431" cy="246221"/>
          </a:xfrm>
          <a:prstGeom prst="rect">
            <a:avLst/>
          </a:prstGeom>
          <a:noFill/>
        </p:spPr>
        <p:txBody>
          <a:bodyPr wrap="square" rtlCol="0">
            <a:spAutoFit/>
          </a:bodyPr>
          <a:lstStyle/>
          <a:p>
            <a:pPr algn="ctr"/>
            <a:r>
              <a:rPr lang="en-US" sz="1000" b="1" i="0" baseline="0" dirty="0">
                <a:latin typeface="Gotham Bold" pitchFamily="2" charset="0"/>
                <a:cs typeface="Gotham Bold" pitchFamily="2" charset="0"/>
              </a:rPr>
              <a:t>Phase 5</a:t>
            </a:r>
          </a:p>
        </p:txBody>
      </p:sp>
      <p:pic>
        <p:nvPicPr>
          <p:cNvPr id="4" name="Picture 3">
            <a:extLst>
              <a:ext uri="{FF2B5EF4-FFF2-40B4-BE49-F238E27FC236}">
                <a16:creationId xmlns:a16="http://schemas.microsoft.com/office/drawing/2014/main" id="{08294A4E-A978-6E47-AB9A-71A7E469E753}"/>
              </a:ext>
            </a:extLst>
          </p:cNvPr>
          <p:cNvPicPr>
            <a:picLocks noChangeAspect="1"/>
          </p:cNvPicPr>
          <p:nvPr userDrawn="1"/>
        </p:nvPicPr>
        <p:blipFill>
          <a:blip r:embed="rId3"/>
          <a:stretch>
            <a:fillRect/>
          </a:stretch>
        </p:blipFill>
        <p:spPr>
          <a:xfrm>
            <a:off x="10759227" y="450597"/>
            <a:ext cx="893262" cy="289367"/>
          </a:xfrm>
          <a:prstGeom prst="rect">
            <a:avLst/>
          </a:prstGeom>
        </p:spPr>
      </p:pic>
      <p:sp>
        <p:nvSpPr>
          <p:cNvPr id="88" name="TextBox 87">
            <a:extLst>
              <a:ext uri="{FF2B5EF4-FFF2-40B4-BE49-F238E27FC236}">
                <a16:creationId xmlns:a16="http://schemas.microsoft.com/office/drawing/2014/main" id="{25C33088-9029-674B-9BC4-E635F2049544}"/>
              </a:ext>
            </a:extLst>
          </p:cNvPr>
          <p:cNvSpPr txBox="1"/>
          <p:nvPr userDrawn="1"/>
        </p:nvSpPr>
        <p:spPr>
          <a:xfrm>
            <a:off x="3551243" y="354054"/>
            <a:ext cx="4742763" cy="276999"/>
          </a:xfrm>
          <a:prstGeom prst="rect">
            <a:avLst/>
          </a:prstGeom>
          <a:noFill/>
        </p:spPr>
        <p:txBody>
          <a:bodyPr wrap="square" rtlCol="0">
            <a:spAutoFit/>
          </a:bodyPr>
          <a:lstStyle/>
          <a:p>
            <a:pPr algn="ctr"/>
            <a:r>
              <a:rPr lang="en-US" sz="1200" b="1" i="0" baseline="0" dirty="0">
                <a:solidFill>
                  <a:schemeClr val="bg1"/>
                </a:solidFill>
                <a:latin typeface="Gotham Bold" pitchFamily="2" charset="0"/>
                <a:cs typeface="Gotham Bold" pitchFamily="2" charset="0"/>
              </a:rPr>
              <a:t>Customer Journey Route Map</a:t>
            </a:r>
          </a:p>
        </p:txBody>
      </p:sp>
      <p:sp>
        <p:nvSpPr>
          <p:cNvPr id="6" name="Picture Placeholder 5">
            <a:extLst>
              <a:ext uri="{FF2B5EF4-FFF2-40B4-BE49-F238E27FC236}">
                <a16:creationId xmlns:a16="http://schemas.microsoft.com/office/drawing/2014/main" id="{B26B51D2-BCE1-FA46-AA40-DF78B04466DA}"/>
              </a:ext>
            </a:extLst>
          </p:cNvPr>
          <p:cNvSpPr>
            <a:spLocks noGrp="1"/>
          </p:cNvSpPr>
          <p:nvPr>
            <p:ph type="pic" sz="quarter" idx="10" hasCustomPrompt="1"/>
          </p:nvPr>
        </p:nvSpPr>
        <p:spPr>
          <a:xfrm>
            <a:off x="2629089" y="1058763"/>
            <a:ext cx="1075034" cy="947738"/>
          </a:xfrm>
        </p:spPr>
        <p:txBody>
          <a:bodyPr>
            <a:normAutofit/>
          </a:bodyPr>
          <a:lstStyle>
            <a:lvl1pPr marL="0" indent="0" algn="ctr">
              <a:buNone/>
              <a:defRPr sz="1600" b="0" i="0">
                <a:latin typeface="Gotham Book" pitchFamily="2" charset="0"/>
                <a:cs typeface="Gotham Book" pitchFamily="2" charset="0"/>
              </a:defRPr>
            </a:lvl1pPr>
          </a:lstStyle>
          <a:p>
            <a:r>
              <a:rPr lang="en-US" dirty="0"/>
              <a:t>Insert image</a:t>
            </a:r>
            <a:br>
              <a:rPr lang="en-US" dirty="0"/>
            </a:br>
            <a:r>
              <a:rPr lang="en-US" dirty="0"/>
              <a:t>here</a:t>
            </a:r>
          </a:p>
        </p:txBody>
      </p:sp>
      <p:sp>
        <p:nvSpPr>
          <p:cNvPr id="9" name="Text Placeholder 8">
            <a:extLst>
              <a:ext uri="{FF2B5EF4-FFF2-40B4-BE49-F238E27FC236}">
                <a16:creationId xmlns:a16="http://schemas.microsoft.com/office/drawing/2014/main" id="{71FD74AE-263A-2C41-B00F-3EF8F58AFAE5}"/>
              </a:ext>
            </a:extLst>
          </p:cNvPr>
          <p:cNvSpPr>
            <a:spLocks noGrp="1"/>
          </p:cNvSpPr>
          <p:nvPr>
            <p:ph type="body" sz="quarter" idx="11" hasCustomPrompt="1"/>
          </p:nvPr>
        </p:nvSpPr>
        <p:spPr>
          <a:xfrm>
            <a:off x="299778" y="5168768"/>
            <a:ext cx="2159000" cy="1379261"/>
          </a:xfrm>
        </p:spPr>
        <p:txBody>
          <a:bodyPr>
            <a:normAutofit/>
          </a:bodyPr>
          <a:lstStyle>
            <a:lvl1pPr>
              <a:lnSpc>
                <a:spcPct val="100000"/>
              </a:lnSpc>
              <a:spcBef>
                <a:spcPts val="400"/>
              </a:spcBef>
              <a:defRPr sz="800"/>
            </a:lvl1p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p:txBody>
      </p:sp>
      <p:sp>
        <p:nvSpPr>
          <p:cNvPr id="72" name="Text Placeholder 8">
            <a:extLst>
              <a:ext uri="{FF2B5EF4-FFF2-40B4-BE49-F238E27FC236}">
                <a16:creationId xmlns:a16="http://schemas.microsoft.com/office/drawing/2014/main" id="{7D11F182-20C6-0146-B35E-F075D3611E05}"/>
              </a:ext>
            </a:extLst>
          </p:cNvPr>
          <p:cNvSpPr>
            <a:spLocks noGrp="1"/>
          </p:cNvSpPr>
          <p:nvPr>
            <p:ph type="body" sz="quarter" idx="12" hasCustomPrompt="1"/>
          </p:nvPr>
        </p:nvSpPr>
        <p:spPr>
          <a:xfrm>
            <a:off x="2602017" y="5166533"/>
            <a:ext cx="2159000" cy="1389296"/>
          </a:xfrm>
        </p:spPr>
        <p:txBody>
          <a:bodyPr>
            <a:normAutofit/>
          </a:bodyPr>
          <a:lstStyle>
            <a:lvl1pPr>
              <a:lnSpc>
                <a:spcPct val="100000"/>
              </a:lnSpc>
              <a:spcBef>
                <a:spcPts val="400"/>
              </a:spcBef>
              <a:defRPr sz="800"/>
            </a:lvl1p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p:txBody>
      </p:sp>
      <p:sp>
        <p:nvSpPr>
          <p:cNvPr id="73" name="Text Placeholder 8">
            <a:extLst>
              <a:ext uri="{FF2B5EF4-FFF2-40B4-BE49-F238E27FC236}">
                <a16:creationId xmlns:a16="http://schemas.microsoft.com/office/drawing/2014/main" id="{2F37E9E2-87E5-2F4B-944C-7A6E01A57036}"/>
              </a:ext>
            </a:extLst>
          </p:cNvPr>
          <p:cNvSpPr>
            <a:spLocks noGrp="1"/>
          </p:cNvSpPr>
          <p:nvPr>
            <p:ph type="body" sz="quarter" idx="13" hasCustomPrompt="1"/>
          </p:nvPr>
        </p:nvSpPr>
        <p:spPr>
          <a:xfrm>
            <a:off x="4917800" y="5162398"/>
            <a:ext cx="2159000" cy="1379523"/>
          </a:xfrm>
        </p:spPr>
        <p:txBody>
          <a:bodyPr>
            <a:normAutofit/>
          </a:bodyPr>
          <a:lstStyle>
            <a:lvl1pPr>
              <a:lnSpc>
                <a:spcPct val="100000"/>
              </a:lnSpc>
              <a:spcBef>
                <a:spcPts val="400"/>
              </a:spcBef>
              <a:defRPr sz="800"/>
            </a:lvl1p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p:txBody>
      </p:sp>
      <p:sp>
        <p:nvSpPr>
          <p:cNvPr id="74" name="Text Placeholder 8">
            <a:extLst>
              <a:ext uri="{FF2B5EF4-FFF2-40B4-BE49-F238E27FC236}">
                <a16:creationId xmlns:a16="http://schemas.microsoft.com/office/drawing/2014/main" id="{17FF2164-14C1-4544-A9FC-29B827133508}"/>
              </a:ext>
            </a:extLst>
          </p:cNvPr>
          <p:cNvSpPr>
            <a:spLocks noGrp="1"/>
          </p:cNvSpPr>
          <p:nvPr>
            <p:ph type="body" sz="quarter" idx="14" hasCustomPrompt="1"/>
          </p:nvPr>
        </p:nvSpPr>
        <p:spPr>
          <a:xfrm>
            <a:off x="9539634" y="5162398"/>
            <a:ext cx="2159000" cy="1392894"/>
          </a:xfrm>
        </p:spPr>
        <p:txBody>
          <a:bodyPr>
            <a:normAutofit/>
          </a:bodyPr>
          <a:lstStyle>
            <a:lvl1pPr>
              <a:lnSpc>
                <a:spcPct val="100000"/>
              </a:lnSpc>
              <a:spcBef>
                <a:spcPts val="400"/>
              </a:spcBef>
              <a:defRPr sz="800"/>
            </a:lvl1p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p:txBody>
      </p:sp>
      <p:sp>
        <p:nvSpPr>
          <p:cNvPr id="75" name="Text Placeholder 8">
            <a:extLst>
              <a:ext uri="{FF2B5EF4-FFF2-40B4-BE49-F238E27FC236}">
                <a16:creationId xmlns:a16="http://schemas.microsoft.com/office/drawing/2014/main" id="{0616948D-632D-BC4B-B4A0-7587FC64A366}"/>
              </a:ext>
            </a:extLst>
          </p:cNvPr>
          <p:cNvSpPr>
            <a:spLocks noGrp="1"/>
          </p:cNvSpPr>
          <p:nvPr>
            <p:ph type="body" sz="quarter" idx="15" hasCustomPrompt="1"/>
          </p:nvPr>
        </p:nvSpPr>
        <p:spPr>
          <a:xfrm>
            <a:off x="7689844" y="1074457"/>
            <a:ext cx="4156562" cy="985794"/>
          </a:xfrm>
        </p:spPr>
        <p:txBody>
          <a:bodyPr>
            <a:normAutofit/>
          </a:bodyPr>
          <a:lstStyle>
            <a:lvl1pPr>
              <a:lnSpc>
                <a:spcPct val="100000"/>
              </a:lnSpc>
              <a:spcBef>
                <a:spcPts val="400"/>
              </a:spcBef>
              <a:defRPr sz="800"/>
            </a:lvl1pPr>
          </a:lstStyle>
          <a:p>
            <a:pPr lvl="0"/>
            <a:r>
              <a:rPr lang="en-GB" dirty="0"/>
              <a:t>Type text…</a:t>
            </a:r>
          </a:p>
          <a:p>
            <a:pPr lvl="0"/>
            <a:r>
              <a:rPr lang="en-GB" dirty="0"/>
              <a:t>Process description</a:t>
            </a:r>
          </a:p>
          <a:p>
            <a:pPr lvl="0"/>
            <a:r>
              <a:rPr lang="en-GB" dirty="0"/>
              <a:t>Contact points</a:t>
            </a:r>
          </a:p>
          <a:p>
            <a:pPr lvl="0"/>
            <a:r>
              <a:rPr lang="en-GB" dirty="0"/>
              <a:t>Records systems</a:t>
            </a:r>
          </a:p>
          <a:p>
            <a:pPr lvl="0"/>
            <a:r>
              <a:rPr lang="en-GB" dirty="0"/>
              <a:t>Resources</a:t>
            </a:r>
          </a:p>
        </p:txBody>
      </p:sp>
      <p:sp>
        <p:nvSpPr>
          <p:cNvPr id="89" name="Text Placeholder 8">
            <a:extLst>
              <a:ext uri="{FF2B5EF4-FFF2-40B4-BE49-F238E27FC236}">
                <a16:creationId xmlns:a16="http://schemas.microsoft.com/office/drawing/2014/main" id="{07085875-43E8-6848-BBF6-9E02F44AD994}"/>
              </a:ext>
            </a:extLst>
          </p:cNvPr>
          <p:cNvSpPr>
            <a:spLocks noGrp="1"/>
          </p:cNvSpPr>
          <p:nvPr>
            <p:ph type="body" sz="quarter" idx="16" hasCustomPrompt="1"/>
          </p:nvPr>
        </p:nvSpPr>
        <p:spPr>
          <a:xfrm>
            <a:off x="3689077" y="1063192"/>
            <a:ext cx="3130517" cy="985794"/>
          </a:xfrm>
        </p:spPr>
        <p:txBody>
          <a:bodyPr>
            <a:normAutofit/>
          </a:bodyPr>
          <a:lstStyle>
            <a:lvl1pPr>
              <a:lnSpc>
                <a:spcPct val="100000"/>
              </a:lnSpc>
              <a:spcBef>
                <a:spcPts val="400"/>
              </a:spcBef>
              <a:defRPr sz="800"/>
            </a:lvl1pPr>
          </a:lstStyle>
          <a:p>
            <a:pPr lvl="0"/>
            <a:r>
              <a:rPr lang="en-GB" dirty="0"/>
              <a:t>Type text…</a:t>
            </a:r>
          </a:p>
          <a:p>
            <a:pPr lvl="0"/>
            <a:r>
              <a:rPr lang="en-GB" dirty="0"/>
              <a:t>Overview and key points</a:t>
            </a:r>
          </a:p>
          <a:p>
            <a:pPr lvl="0"/>
            <a:r>
              <a:rPr lang="en-GB" dirty="0"/>
              <a:t>Preferences</a:t>
            </a:r>
          </a:p>
          <a:p>
            <a:pPr lvl="0"/>
            <a:r>
              <a:rPr lang="en-GB" dirty="0"/>
              <a:t>Overall objective</a:t>
            </a:r>
          </a:p>
          <a:p>
            <a:pPr lvl="0"/>
            <a:r>
              <a:rPr lang="en-GB" dirty="0"/>
              <a:t>Emotional points</a:t>
            </a:r>
          </a:p>
        </p:txBody>
      </p:sp>
      <p:sp>
        <p:nvSpPr>
          <p:cNvPr id="90" name="Text Placeholder 8">
            <a:extLst>
              <a:ext uri="{FF2B5EF4-FFF2-40B4-BE49-F238E27FC236}">
                <a16:creationId xmlns:a16="http://schemas.microsoft.com/office/drawing/2014/main" id="{976F52AD-9867-EB41-89B5-4D00C05CFCC0}"/>
              </a:ext>
            </a:extLst>
          </p:cNvPr>
          <p:cNvSpPr>
            <a:spLocks noGrp="1"/>
          </p:cNvSpPr>
          <p:nvPr>
            <p:ph type="body" sz="quarter" idx="17" hasCustomPrompt="1"/>
          </p:nvPr>
        </p:nvSpPr>
        <p:spPr>
          <a:xfrm>
            <a:off x="7228571" y="5170199"/>
            <a:ext cx="2159000" cy="1385092"/>
          </a:xfrm>
        </p:spPr>
        <p:txBody>
          <a:bodyPr>
            <a:normAutofit/>
          </a:bodyPr>
          <a:lstStyle>
            <a:lvl1pPr>
              <a:lnSpc>
                <a:spcPct val="100000"/>
              </a:lnSpc>
              <a:spcBef>
                <a:spcPts val="400"/>
              </a:spcBef>
              <a:defRPr sz="800"/>
            </a:lvl1p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p:txBody>
      </p:sp>
      <p:pic>
        <p:nvPicPr>
          <p:cNvPr id="2" name="Picture 1">
            <a:extLst>
              <a:ext uri="{FF2B5EF4-FFF2-40B4-BE49-F238E27FC236}">
                <a16:creationId xmlns:a16="http://schemas.microsoft.com/office/drawing/2014/main" id="{CA325652-7536-C44A-83E9-4758191AAFD4}"/>
              </a:ext>
            </a:extLst>
          </p:cNvPr>
          <p:cNvPicPr>
            <a:picLocks noChangeAspect="1"/>
          </p:cNvPicPr>
          <p:nvPr userDrawn="1"/>
        </p:nvPicPr>
        <p:blipFill>
          <a:blip r:embed="rId4"/>
          <a:stretch>
            <a:fillRect/>
          </a:stretch>
        </p:blipFill>
        <p:spPr>
          <a:xfrm>
            <a:off x="361315" y="1131228"/>
            <a:ext cx="111215" cy="111215"/>
          </a:xfrm>
          <a:prstGeom prst="rect">
            <a:avLst/>
          </a:prstGeom>
        </p:spPr>
      </p:pic>
      <p:pic>
        <p:nvPicPr>
          <p:cNvPr id="3" name="Picture 2">
            <a:extLst>
              <a:ext uri="{FF2B5EF4-FFF2-40B4-BE49-F238E27FC236}">
                <a16:creationId xmlns:a16="http://schemas.microsoft.com/office/drawing/2014/main" id="{5367E01D-BB0F-8249-86E4-0C025777905E}"/>
              </a:ext>
            </a:extLst>
          </p:cNvPr>
          <p:cNvPicPr>
            <a:picLocks noChangeAspect="1"/>
          </p:cNvPicPr>
          <p:nvPr userDrawn="1"/>
        </p:nvPicPr>
        <p:blipFill>
          <a:blip r:embed="rId5"/>
          <a:stretch>
            <a:fillRect/>
          </a:stretch>
        </p:blipFill>
        <p:spPr>
          <a:xfrm>
            <a:off x="357017" y="1300288"/>
            <a:ext cx="118020" cy="118020"/>
          </a:xfrm>
          <a:prstGeom prst="rect">
            <a:avLst/>
          </a:prstGeom>
        </p:spPr>
      </p:pic>
      <p:pic>
        <p:nvPicPr>
          <p:cNvPr id="5" name="Picture 4">
            <a:extLst>
              <a:ext uri="{FF2B5EF4-FFF2-40B4-BE49-F238E27FC236}">
                <a16:creationId xmlns:a16="http://schemas.microsoft.com/office/drawing/2014/main" id="{97BF7DE2-BD80-A94A-982D-2E52C3E403B3}"/>
              </a:ext>
            </a:extLst>
          </p:cNvPr>
          <p:cNvPicPr>
            <a:picLocks noChangeAspect="1"/>
          </p:cNvPicPr>
          <p:nvPr userDrawn="1"/>
        </p:nvPicPr>
        <p:blipFill>
          <a:blip r:embed="rId6"/>
          <a:stretch>
            <a:fillRect/>
          </a:stretch>
        </p:blipFill>
        <p:spPr>
          <a:xfrm>
            <a:off x="357017" y="1469212"/>
            <a:ext cx="116772" cy="116772"/>
          </a:xfrm>
          <a:prstGeom prst="rect">
            <a:avLst/>
          </a:prstGeom>
        </p:spPr>
      </p:pic>
      <p:sp>
        <p:nvSpPr>
          <p:cNvPr id="12" name="Text Placeholder 11">
            <a:extLst>
              <a:ext uri="{FF2B5EF4-FFF2-40B4-BE49-F238E27FC236}">
                <a16:creationId xmlns:a16="http://schemas.microsoft.com/office/drawing/2014/main" id="{63273826-B4BF-474D-8895-0F319C557FAB}"/>
              </a:ext>
            </a:extLst>
          </p:cNvPr>
          <p:cNvSpPr>
            <a:spLocks noGrp="1"/>
          </p:cNvSpPr>
          <p:nvPr>
            <p:ph type="body" sz="quarter" idx="18" hasCustomPrompt="1"/>
          </p:nvPr>
        </p:nvSpPr>
        <p:spPr>
          <a:xfrm>
            <a:off x="4533561" y="592873"/>
            <a:ext cx="2778125" cy="177800"/>
          </a:xfrm>
        </p:spPr>
        <p:txBody>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bg1"/>
                </a:solidFill>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Title </a:t>
            </a:r>
            <a:r>
              <a:rPr lang="en-US" sz="1000" b="0" i="0" baseline="0" dirty="0">
                <a:solidFill>
                  <a:schemeClr val="bg1"/>
                </a:solidFill>
                <a:latin typeface="Gotham Book" pitchFamily="2" charset="0"/>
                <a:cs typeface="Gotham Book" pitchFamily="2" charset="0"/>
              </a:rPr>
              <a:t>(Client, Customer, Process, Version) </a:t>
            </a:r>
          </a:p>
          <a:p>
            <a:pPr lvl="0"/>
            <a:endParaRPr lang="en-GB" dirty="0"/>
          </a:p>
        </p:txBody>
      </p:sp>
      <p:pic>
        <p:nvPicPr>
          <p:cNvPr id="25" name="Picture 24">
            <a:extLst>
              <a:ext uri="{FF2B5EF4-FFF2-40B4-BE49-F238E27FC236}">
                <a16:creationId xmlns:a16="http://schemas.microsoft.com/office/drawing/2014/main" id="{FE25772A-4F58-E56B-80C2-F240CC4D646C}"/>
              </a:ext>
            </a:extLst>
          </p:cNvPr>
          <p:cNvPicPr>
            <a:picLocks noChangeAspect="1"/>
          </p:cNvPicPr>
          <p:nvPr userDrawn="1"/>
        </p:nvPicPr>
        <p:blipFill>
          <a:blip r:embed="rId7"/>
          <a:stretch>
            <a:fillRect/>
          </a:stretch>
        </p:blipFill>
        <p:spPr>
          <a:xfrm>
            <a:off x="2432606" y="4992239"/>
            <a:ext cx="381000" cy="63500"/>
          </a:xfrm>
          <a:prstGeom prst="rect">
            <a:avLst/>
          </a:prstGeom>
        </p:spPr>
      </p:pic>
      <p:pic>
        <p:nvPicPr>
          <p:cNvPr id="92" name="Picture 91">
            <a:extLst>
              <a:ext uri="{FF2B5EF4-FFF2-40B4-BE49-F238E27FC236}">
                <a16:creationId xmlns:a16="http://schemas.microsoft.com/office/drawing/2014/main" id="{96C5C562-65C2-7F03-CC16-A7A083C5643E}"/>
              </a:ext>
            </a:extLst>
          </p:cNvPr>
          <p:cNvPicPr>
            <a:picLocks noChangeAspect="1"/>
          </p:cNvPicPr>
          <p:nvPr userDrawn="1"/>
        </p:nvPicPr>
        <p:blipFill>
          <a:blip r:embed="rId7"/>
          <a:stretch>
            <a:fillRect/>
          </a:stretch>
        </p:blipFill>
        <p:spPr>
          <a:xfrm>
            <a:off x="4741201" y="4984297"/>
            <a:ext cx="381000" cy="63500"/>
          </a:xfrm>
          <a:prstGeom prst="rect">
            <a:avLst/>
          </a:prstGeom>
        </p:spPr>
      </p:pic>
      <p:pic>
        <p:nvPicPr>
          <p:cNvPr id="95" name="Picture 94">
            <a:extLst>
              <a:ext uri="{FF2B5EF4-FFF2-40B4-BE49-F238E27FC236}">
                <a16:creationId xmlns:a16="http://schemas.microsoft.com/office/drawing/2014/main" id="{280B606B-4E35-3181-496D-3A26FCBD0725}"/>
              </a:ext>
            </a:extLst>
          </p:cNvPr>
          <p:cNvPicPr>
            <a:picLocks noChangeAspect="1"/>
          </p:cNvPicPr>
          <p:nvPr userDrawn="1"/>
        </p:nvPicPr>
        <p:blipFill>
          <a:blip r:embed="rId7"/>
          <a:stretch>
            <a:fillRect/>
          </a:stretch>
        </p:blipFill>
        <p:spPr>
          <a:xfrm>
            <a:off x="9368116" y="4992239"/>
            <a:ext cx="381000" cy="63500"/>
          </a:xfrm>
          <a:prstGeom prst="rect">
            <a:avLst/>
          </a:prstGeom>
        </p:spPr>
      </p:pic>
      <p:sp>
        <p:nvSpPr>
          <p:cNvPr id="97" name="Text Placeholder 8">
            <a:extLst>
              <a:ext uri="{FF2B5EF4-FFF2-40B4-BE49-F238E27FC236}">
                <a16:creationId xmlns:a16="http://schemas.microsoft.com/office/drawing/2014/main" id="{A6EB3658-2CA1-88AF-C325-029D3DFA9398}"/>
              </a:ext>
            </a:extLst>
          </p:cNvPr>
          <p:cNvSpPr>
            <a:spLocks noGrp="1"/>
          </p:cNvSpPr>
          <p:nvPr>
            <p:ph type="body" sz="quarter" idx="19" hasCustomPrompt="1"/>
          </p:nvPr>
        </p:nvSpPr>
        <p:spPr>
          <a:xfrm>
            <a:off x="314528" y="2193663"/>
            <a:ext cx="2294967" cy="252729"/>
          </a:xfrm>
        </p:spPr>
        <p:txBody>
          <a:bodyPr>
            <a:normAutofit/>
          </a:bodyPr>
          <a:lstStyle>
            <a:lvl1pPr algn="ctr">
              <a:lnSpc>
                <a:spcPct val="100000"/>
              </a:lnSpc>
              <a:spcBef>
                <a:spcPts val="400"/>
              </a:spcBef>
              <a:defRPr sz="800"/>
            </a:lvl1pPr>
          </a:lstStyle>
          <a:p>
            <a:pPr lvl="0"/>
            <a:r>
              <a:rPr lang="en-GB" dirty="0"/>
              <a:t>Objective:</a:t>
            </a:r>
          </a:p>
        </p:txBody>
      </p:sp>
      <p:sp>
        <p:nvSpPr>
          <p:cNvPr id="98" name="Text Placeholder 8">
            <a:extLst>
              <a:ext uri="{FF2B5EF4-FFF2-40B4-BE49-F238E27FC236}">
                <a16:creationId xmlns:a16="http://schemas.microsoft.com/office/drawing/2014/main" id="{D3D2C4DD-293B-02FB-517B-4CBC0E7E2128}"/>
              </a:ext>
            </a:extLst>
          </p:cNvPr>
          <p:cNvSpPr>
            <a:spLocks noGrp="1"/>
          </p:cNvSpPr>
          <p:nvPr>
            <p:ph type="body" sz="quarter" idx="20" hasCustomPrompt="1"/>
          </p:nvPr>
        </p:nvSpPr>
        <p:spPr>
          <a:xfrm>
            <a:off x="2633577" y="2187822"/>
            <a:ext cx="2294967" cy="252729"/>
          </a:xfrm>
        </p:spPr>
        <p:txBody>
          <a:bodyPr>
            <a:normAutofit/>
          </a:bodyPr>
          <a:lstStyle>
            <a:lvl1pPr algn="ctr">
              <a:lnSpc>
                <a:spcPct val="100000"/>
              </a:lnSpc>
              <a:spcBef>
                <a:spcPts val="400"/>
              </a:spcBef>
              <a:defRPr sz="800"/>
            </a:lvl1pPr>
          </a:lstStyle>
          <a:p>
            <a:pPr lvl="0"/>
            <a:r>
              <a:rPr lang="en-GB" dirty="0"/>
              <a:t>Objective:</a:t>
            </a:r>
          </a:p>
        </p:txBody>
      </p:sp>
      <p:sp>
        <p:nvSpPr>
          <p:cNvPr id="99" name="Text Placeholder 8">
            <a:extLst>
              <a:ext uri="{FF2B5EF4-FFF2-40B4-BE49-F238E27FC236}">
                <a16:creationId xmlns:a16="http://schemas.microsoft.com/office/drawing/2014/main" id="{C2BB6764-4EA6-F130-BC12-AA4769B01BC2}"/>
              </a:ext>
            </a:extLst>
          </p:cNvPr>
          <p:cNvSpPr>
            <a:spLocks noGrp="1"/>
          </p:cNvSpPr>
          <p:nvPr>
            <p:ph type="body" sz="quarter" idx="21" hasCustomPrompt="1"/>
          </p:nvPr>
        </p:nvSpPr>
        <p:spPr>
          <a:xfrm>
            <a:off x="4935396" y="2191067"/>
            <a:ext cx="4645636" cy="252729"/>
          </a:xfrm>
        </p:spPr>
        <p:txBody>
          <a:bodyPr>
            <a:normAutofit/>
          </a:bodyPr>
          <a:lstStyle>
            <a:lvl1pPr algn="ctr">
              <a:lnSpc>
                <a:spcPct val="100000"/>
              </a:lnSpc>
              <a:spcBef>
                <a:spcPts val="400"/>
              </a:spcBef>
              <a:defRPr sz="800"/>
            </a:lvl1pPr>
          </a:lstStyle>
          <a:p>
            <a:pPr lvl="0"/>
            <a:r>
              <a:rPr lang="en-GB" dirty="0"/>
              <a:t>Objective:</a:t>
            </a:r>
          </a:p>
        </p:txBody>
      </p:sp>
      <p:sp>
        <p:nvSpPr>
          <p:cNvPr id="101" name="Text Placeholder 8">
            <a:extLst>
              <a:ext uri="{FF2B5EF4-FFF2-40B4-BE49-F238E27FC236}">
                <a16:creationId xmlns:a16="http://schemas.microsoft.com/office/drawing/2014/main" id="{7D59A013-1DD4-7345-B8ED-E5161E9D0A54}"/>
              </a:ext>
            </a:extLst>
          </p:cNvPr>
          <p:cNvSpPr>
            <a:spLocks noGrp="1"/>
          </p:cNvSpPr>
          <p:nvPr>
            <p:ph type="body" sz="quarter" idx="22" hasCustomPrompt="1"/>
          </p:nvPr>
        </p:nvSpPr>
        <p:spPr>
          <a:xfrm>
            <a:off x="9588667" y="2191067"/>
            <a:ext cx="2280477" cy="279913"/>
          </a:xfrm>
        </p:spPr>
        <p:txBody>
          <a:bodyPr>
            <a:normAutofit/>
          </a:bodyPr>
          <a:lstStyle>
            <a:lvl1pPr algn="ctr">
              <a:lnSpc>
                <a:spcPct val="100000"/>
              </a:lnSpc>
              <a:spcBef>
                <a:spcPts val="400"/>
              </a:spcBef>
              <a:defRPr sz="800"/>
            </a:lvl1pPr>
          </a:lstStyle>
          <a:p>
            <a:pPr lvl="0"/>
            <a:r>
              <a:rPr lang="en-GB" dirty="0"/>
              <a:t>Objective:</a:t>
            </a:r>
          </a:p>
        </p:txBody>
      </p:sp>
      <p:pic>
        <p:nvPicPr>
          <p:cNvPr id="120" name="Picture 119">
            <a:extLst>
              <a:ext uri="{FF2B5EF4-FFF2-40B4-BE49-F238E27FC236}">
                <a16:creationId xmlns:a16="http://schemas.microsoft.com/office/drawing/2014/main" id="{7E6E9F02-B1D8-5AE0-1D3A-CA7BCF17E61F}"/>
              </a:ext>
            </a:extLst>
          </p:cNvPr>
          <p:cNvPicPr>
            <a:picLocks noChangeAspect="1"/>
          </p:cNvPicPr>
          <p:nvPr userDrawn="1"/>
        </p:nvPicPr>
        <p:blipFill>
          <a:blip r:embed="rId8"/>
          <a:stretch>
            <a:fillRect/>
          </a:stretch>
        </p:blipFill>
        <p:spPr>
          <a:xfrm>
            <a:off x="-3433" y="2864158"/>
            <a:ext cx="933380" cy="132439"/>
          </a:xfrm>
          <a:prstGeom prst="rect">
            <a:avLst/>
          </a:prstGeom>
        </p:spPr>
      </p:pic>
      <p:pic>
        <p:nvPicPr>
          <p:cNvPr id="121" name="Picture 120">
            <a:extLst>
              <a:ext uri="{FF2B5EF4-FFF2-40B4-BE49-F238E27FC236}">
                <a16:creationId xmlns:a16="http://schemas.microsoft.com/office/drawing/2014/main" id="{DE2B930E-0420-96F6-6EDB-584900C141A1}"/>
              </a:ext>
            </a:extLst>
          </p:cNvPr>
          <p:cNvPicPr>
            <a:picLocks noChangeAspect="1"/>
          </p:cNvPicPr>
          <p:nvPr userDrawn="1"/>
        </p:nvPicPr>
        <p:blipFill>
          <a:blip r:embed="rId8"/>
          <a:stretch>
            <a:fillRect/>
          </a:stretch>
        </p:blipFill>
        <p:spPr>
          <a:xfrm>
            <a:off x="-4684" y="3364734"/>
            <a:ext cx="933380" cy="132439"/>
          </a:xfrm>
          <a:prstGeom prst="rect">
            <a:avLst/>
          </a:prstGeom>
        </p:spPr>
      </p:pic>
      <p:pic>
        <p:nvPicPr>
          <p:cNvPr id="122" name="Picture 121">
            <a:extLst>
              <a:ext uri="{FF2B5EF4-FFF2-40B4-BE49-F238E27FC236}">
                <a16:creationId xmlns:a16="http://schemas.microsoft.com/office/drawing/2014/main" id="{FB257BD3-F1AC-E59C-03DA-6B6AE2C6769F}"/>
              </a:ext>
            </a:extLst>
          </p:cNvPr>
          <p:cNvPicPr>
            <a:picLocks noChangeAspect="1"/>
          </p:cNvPicPr>
          <p:nvPr userDrawn="1"/>
        </p:nvPicPr>
        <p:blipFill>
          <a:blip r:embed="rId8"/>
          <a:stretch>
            <a:fillRect/>
          </a:stretch>
        </p:blipFill>
        <p:spPr>
          <a:xfrm>
            <a:off x="-5322" y="3847061"/>
            <a:ext cx="933380" cy="132439"/>
          </a:xfrm>
          <a:prstGeom prst="rect">
            <a:avLst/>
          </a:prstGeom>
        </p:spPr>
      </p:pic>
      <p:pic>
        <p:nvPicPr>
          <p:cNvPr id="123" name="Picture 122">
            <a:extLst>
              <a:ext uri="{FF2B5EF4-FFF2-40B4-BE49-F238E27FC236}">
                <a16:creationId xmlns:a16="http://schemas.microsoft.com/office/drawing/2014/main" id="{193FCD58-FA25-AD86-5E73-C75D64E77FDC}"/>
              </a:ext>
            </a:extLst>
          </p:cNvPr>
          <p:cNvPicPr>
            <a:picLocks noChangeAspect="1"/>
          </p:cNvPicPr>
          <p:nvPr userDrawn="1"/>
        </p:nvPicPr>
        <p:blipFill>
          <a:blip r:embed="rId8"/>
          <a:stretch>
            <a:fillRect/>
          </a:stretch>
        </p:blipFill>
        <p:spPr>
          <a:xfrm>
            <a:off x="-1606" y="4338913"/>
            <a:ext cx="933380" cy="132439"/>
          </a:xfrm>
          <a:prstGeom prst="rect">
            <a:avLst/>
          </a:prstGeom>
        </p:spPr>
      </p:pic>
      <p:sp>
        <p:nvSpPr>
          <p:cNvPr id="91" name="TextBox 90">
            <a:extLst>
              <a:ext uri="{FF2B5EF4-FFF2-40B4-BE49-F238E27FC236}">
                <a16:creationId xmlns:a16="http://schemas.microsoft.com/office/drawing/2014/main" id="{2E94F0BD-56CC-5441-8040-86E23BDB508E}"/>
              </a:ext>
            </a:extLst>
          </p:cNvPr>
          <p:cNvSpPr txBox="1"/>
          <p:nvPr userDrawn="1"/>
        </p:nvSpPr>
        <p:spPr>
          <a:xfrm>
            <a:off x="141070" y="3330455"/>
            <a:ext cx="785797" cy="200055"/>
          </a:xfrm>
          <a:prstGeom prst="rect">
            <a:avLst/>
          </a:prstGeom>
          <a:noFill/>
        </p:spPr>
        <p:txBody>
          <a:bodyPr wrap="square" rtlCol="0">
            <a:spAutoFit/>
          </a:bodyPr>
          <a:lstStyle/>
          <a:p>
            <a:pPr algn="r"/>
            <a:r>
              <a:rPr lang="en-US" sz="700" b="0" i="0" dirty="0">
                <a:solidFill>
                  <a:schemeClr val="bg1"/>
                </a:solidFill>
                <a:latin typeface="Gotham Book" pitchFamily="2" charset="0"/>
                <a:cs typeface="Gotham Book" pitchFamily="2" charset="0"/>
              </a:rPr>
              <a:t>Satisfied</a:t>
            </a:r>
          </a:p>
        </p:txBody>
      </p:sp>
      <p:sp>
        <p:nvSpPr>
          <p:cNvPr id="93" name="TextBox 92">
            <a:extLst>
              <a:ext uri="{FF2B5EF4-FFF2-40B4-BE49-F238E27FC236}">
                <a16:creationId xmlns:a16="http://schemas.microsoft.com/office/drawing/2014/main" id="{E89665A4-A35A-6A4C-BE32-99F06904590F}"/>
              </a:ext>
            </a:extLst>
          </p:cNvPr>
          <p:cNvSpPr txBox="1"/>
          <p:nvPr userDrawn="1"/>
        </p:nvSpPr>
        <p:spPr>
          <a:xfrm>
            <a:off x="141070" y="3810236"/>
            <a:ext cx="785797" cy="200055"/>
          </a:xfrm>
          <a:prstGeom prst="rect">
            <a:avLst/>
          </a:prstGeom>
          <a:noFill/>
        </p:spPr>
        <p:txBody>
          <a:bodyPr wrap="square" rtlCol="0">
            <a:spAutoFit/>
          </a:bodyPr>
          <a:lstStyle/>
          <a:p>
            <a:pPr algn="r"/>
            <a:r>
              <a:rPr lang="en-US" sz="700" b="0" i="0" dirty="0">
                <a:solidFill>
                  <a:schemeClr val="bg1"/>
                </a:solidFill>
                <a:latin typeface="Gotham Book" pitchFamily="2" charset="0"/>
                <a:cs typeface="Gotham Book" pitchFamily="2" charset="0"/>
              </a:rPr>
              <a:t>Concerned</a:t>
            </a:r>
          </a:p>
        </p:txBody>
      </p:sp>
      <p:sp>
        <p:nvSpPr>
          <p:cNvPr id="94" name="TextBox 93">
            <a:extLst>
              <a:ext uri="{FF2B5EF4-FFF2-40B4-BE49-F238E27FC236}">
                <a16:creationId xmlns:a16="http://schemas.microsoft.com/office/drawing/2014/main" id="{D6082EB5-DDA9-F147-A929-57598268B195}"/>
              </a:ext>
            </a:extLst>
          </p:cNvPr>
          <p:cNvSpPr txBox="1"/>
          <p:nvPr userDrawn="1"/>
        </p:nvSpPr>
        <p:spPr>
          <a:xfrm>
            <a:off x="141070" y="4303748"/>
            <a:ext cx="785797" cy="200055"/>
          </a:xfrm>
          <a:prstGeom prst="rect">
            <a:avLst/>
          </a:prstGeom>
          <a:noFill/>
        </p:spPr>
        <p:txBody>
          <a:bodyPr wrap="square" rtlCol="0">
            <a:spAutoFit/>
          </a:bodyPr>
          <a:lstStyle/>
          <a:p>
            <a:pPr algn="r"/>
            <a:r>
              <a:rPr lang="en-US" sz="700" b="0" i="0" dirty="0">
                <a:solidFill>
                  <a:schemeClr val="bg1"/>
                </a:solidFill>
                <a:latin typeface="Gotham Book" pitchFamily="2" charset="0"/>
                <a:cs typeface="Gotham Book" pitchFamily="2" charset="0"/>
              </a:rPr>
              <a:t>Dissatisfied</a:t>
            </a:r>
          </a:p>
        </p:txBody>
      </p:sp>
      <p:sp>
        <p:nvSpPr>
          <p:cNvPr id="14" name="TextBox 13">
            <a:extLst>
              <a:ext uri="{FF2B5EF4-FFF2-40B4-BE49-F238E27FC236}">
                <a16:creationId xmlns:a16="http://schemas.microsoft.com/office/drawing/2014/main" id="{C67DC147-3A7C-A247-B4F1-941DB53BB62A}"/>
              </a:ext>
            </a:extLst>
          </p:cNvPr>
          <p:cNvSpPr txBox="1"/>
          <p:nvPr userDrawn="1"/>
        </p:nvSpPr>
        <p:spPr>
          <a:xfrm>
            <a:off x="-149175" y="2828367"/>
            <a:ext cx="1083623" cy="200055"/>
          </a:xfrm>
          <a:prstGeom prst="rect">
            <a:avLst/>
          </a:prstGeom>
          <a:noFill/>
        </p:spPr>
        <p:txBody>
          <a:bodyPr wrap="square" rtlCol="0">
            <a:spAutoFit/>
          </a:bodyPr>
          <a:lstStyle/>
          <a:p>
            <a:pPr algn="r"/>
            <a:r>
              <a:rPr lang="en-US" sz="700" b="0" i="0" dirty="0">
                <a:solidFill>
                  <a:schemeClr val="bg1"/>
                </a:solidFill>
                <a:latin typeface="Gotham Book" pitchFamily="2" charset="0"/>
                <a:cs typeface="Gotham Book" pitchFamily="2" charset="0"/>
              </a:rPr>
              <a:t>Highly Satisfied</a:t>
            </a:r>
          </a:p>
        </p:txBody>
      </p:sp>
      <p:cxnSp>
        <p:nvCxnSpPr>
          <p:cNvPr id="127" name="Straight Connector 126">
            <a:extLst>
              <a:ext uri="{FF2B5EF4-FFF2-40B4-BE49-F238E27FC236}">
                <a16:creationId xmlns:a16="http://schemas.microsoft.com/office/drawing/2014/main" id="{2C865D35-2AAA-6913-E2E0-E77EA2250D3A}"/>
              </a:ext>
            </a:extLst>
          </p:cNvPr>
          <p:cNvCxnSpPr>
            <a:cxnSpLocks/>
          </p:cNvCxnSpPr>
          <p:nvPr userDrawn="1"/>
        </p:nvCxnSpPr>
        <p:spPr>
          <a:xfrm flipV="1">
            <a:off x="309364" y="1988228"/>
            <a:ext cx="11558748" cy="11289"/>
          </a:xfrm>
          <a:prstGeom prst="line">
            <a:avLst/>
          </a:prstGeom>
          <a:ln w="9525">
            <a:solidFill>
              <a:srgbClr val="0D1127"/>
            </a:solidFill>
          </a:ln>
        </p:spPr>
        <p:style>
          <a:lnRef idx="1">
            <a:schemeClr val="accent1"/>
          </a:lnRef>
          <a:fillRef idx="0">
            <a:schemeClr val="accent1"/>
          </a:fillRef>
          <a:effectRef idx="0">
            <a:schemeClr val="accent1"/>
          </a:effectRef>
          <a:fontRef idx="minor">
            <a:schemeClr val="tx1"/>
          </a:fontRef>
        </p:style>
      </p:cxnSp>
      <p:pic>
        <p:nvPicPr>
          <p:cNvPr id="132" name="Picture 131">
            <a:extLst>
              <a:ext uri="{FF2B5EF4-FFF2-40B4-BE49-F238E27FC236}">
                <a16:creationId xmlns:a16="http://schemas.microsoft.com/office/drawing/2014/main" id="{C6A107D1-9C6A-017F-B51B-2A84DB2B0560}"/>
              </a:ext>
            </a:extLst>
          </p:cNvPr>
          <p:cNvPicPr>
            <a:picLocks noChangeAspect="1"/>
          </p:cNvPicPr>
          <p:nvPr userDrawn="1"/>
        </p:nvPicPr>
        <p:blipFill>
          <a:blip r:embed="rId7"/>
          <a:stretch>
            <a:fillRect/>
          </a:stretch>
        </p:blipFill>
        <p:spPr>
          <a:xfrm>
            <a:off x="7061337" y="4982587"/>
            <a:ext cx="381000" cy="63500"/>
          </a:xfrm>
          <a:prstGeom prst="rect">
            <a:avLst/>
          </a:prstGeom>
        </p:spPr>
      </p:pic>
      <p:sp>
        <p:nvSpPr>
          <p:cNvPr id="133" name="Oval 132">
            <a:extLst>
              <a:ext uri="{FF2B5EF4-FFF2-40B4-BE49-F238E27FC236}">
                <a16:creationId xmlns:a16="http://schemas.microsoft.com/office/drawing/2014/main" id="{F49AF464-9435-C17C-2C3B-BB9E84E11282}"/>
              </a:ext>
            </a:extLst>
          </p:cNvPr>
          <p:cNvSpPr/>
          <p:nvPr userDrawn="1"/>
        </p:nvSpPr>
        <p:spPr>
          <a:xfrm>
            <a:off x="1425255" y="1308880"/>
            <a:ext cx="83184" cy="83184"/>
          </a:xfrm>
          <a:prstGeom prst="ellipse">
            <a:avLst/>
          </a:prstGeom>
          <a:solidFill>
            <a:srgbClr val="29D2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57426319-A3A7-8961-8B02-B667956220F4}"/>
              </a:ext>
            </a:extLst>
          </p:cNvPr>
          <p:cNvSpPr/>
          <p:nvPr userDrawn="1"/>
        </p:nvSpPr>
        <p:spPr>
          <a:xfrm>
            <a:off x="1425255" y="1139396"/>
            <a:ext cx="83184" cy="83184"/>
          </a:xfrm>
          <a:prstGeom prst="ellipse">
            <a:avLst/>
          </a:prstGeom>
          <a:solidFill>
            <a:srgbClr val="6CC2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147B048B-F385-21DF-1D8D-D305EE35C618}"/>
              </a:ext>
            </a:extLst>
          </p:cNvPr>
          <p:cNvSpPr/>
          <p:nvPr userDrawn="1"/>
        </p:nvSpPr>
        <p:spPr>
          <a:xfrm>
            <a:off x="1424135" y="1478364"/>
            <a:ext cx="83184" cy="83184"/>
          </a:xfrm>
          <a:prstGeom prst="ellipse">
            <a:avLst/>
          </a:prstGeom>
          <a:solidFill>
            <a:srgbClr val="FFC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4088B732-FED9-1372-02BE-E74F1EF60E56}"/>
              </a:ext>
            </a:extLst>
          </p:cNvPr>
          <p:cNvSpPr/>
          <p:nvPr userDrawn="1"/>
        </p:nvSpPr>
        <p:spPr>
          <a:xfrm>
            <a:off x="1423015" y="1647849"/>
            <a:ext cx="83184" cy="83184"/>
          </a:xfrm>
          <a:prstGeom prst="ellipse">
            <a:avLst/>
          </a:prstGeom>
          <a:solidFill>
            <a:srgbClr val="E21D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92737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642DFA-168F-DF4A-A273-109FC87602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A9B6E8D-1D65-8146-B22E-2C9F09E238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p:txBody>
      </p:sp>
      <p:sp>
        <p:nvSpPr>
          <p:cNvPr id="4" name="Date Placeholder 3">
            <a:extLst>
              <a:ext uri="{FF2B5EF4-FFF2-40B4-BE49-F238E27FC236}">
                <a16:creationId xmlns:a16="http://schemas.microsoft.com/office/drawing/2014/main" id="{779C92A2-7424-FF4E-BB9C-C0189AE9C9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BF0C56-E09A-0648-8A56-0CF07977960F}" type="datetimeFigureOut">
              <a:rPr lang="en-US" smtClean="0"/>
              <a:t>4/26/22</a:t>
            </a:fld>
            <a:endParaRPr lang="en-US"/>
          </a:p>
        </p:txBody>
      </p:sp>
      <p:sp>
        <p:nvSpPr>
          <p:cNvPr id="5" name="Footer Placeholder 4">
            <a:extLst>
              <a:ext uri="{FF2B5EF4-FFF2-40B4-BE49-F238E27FC236}">
                <a16:creationId xmlns:a16="http://schemas.microsoft.com/office/drawing/2014/main" id="{71C50D91-6F1C-7246-B31B-DFBE4C2310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D0AB32-8C8C-2346-B3FA-BD9193EAB7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57A277-920A-584F-A3C8-7575DCA6DBF4}" type="slidenum">
              <a:rPr lang="en-US" smtClean="0"/>
              <a:t>‹#›</a:t>
            </a:fld>
            <a:endParaRPr lang="en-US"/>
          </a:p>
        </p:txBody>
      </p:sp>
    </p:spTree>
    <p:extLst>
      <p:ext uri="{BB962C8B-B14F-4D97-AF65-F5344CB8AC3E}">
        <p14:creationId xmlns:p14="http://schemas.microsoft.com/office/powerpoint/2010/main" val="4080343184"/>
      </p:ext>
    </p:extLst>
  </p:cSld>
  <p:clrMap bg1="lt1" tx1="dk1" bg2="lt2" tx2="dk2" accent1="accent1" accent2="accent2" accent3="accent3" accent4="accent4" accent5="accent5" accent6="accent6" hlink="hlink" folHlink="folHlink"/>
  <p:sldLayoutIdLst>
    <p:sldLayoutId id="2147483650" r:id="rId1"/>
    <p:sldLayoutId id="214748364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000" b="0" i="0" kern="1200">
          <a:solidFill>
            <a:schemeClr val="tx1"/>
          </a:solidFill>
          <a:latin typeface="Gotham Book" pitchFamily="2" charset="0"/>
          <a:ea typeface="+mn-ea"/>
          <a:cs typeface="Gotham Book" pitchFamily="2" charset="0"/>
        </a:defRPr>
      </a:lvl1pPr>
      <a:lvl2pPr marL="457200" indent="0" algn="l" defTabSz="914400" rtl="0" eaLnBrk="1" latinLnBrk="0" hangingPunct="1">
        <a:lnSpc>
          <a:spcPct val="90000"/>
        </a:lnSpc>
        <a:spcBef>
          <a:spcPts val="500"/>
        </a:spcBef>
        <a:buFont typeface="Arial" panose="020B0604020202020204" pitchFamily="34" charset="0"/>
        <a:buNone/>
        <a:defRPr sz="1000" b="0" i="0" kern="1200">
          <a:solidFill>
            <a:schemeClr val="tx1"/>
          </a:solidFill>
          <a:latin typeface="Gotham Book" pitchFamily="2" charset="0"/>
          <a:ea typeface="+mn-ea"/>
          <a:cs typeface="Gotham Book" pitchFamily="2" charset="0"/>
        </a:defRPr>
      </a:lvl2pPr>
      <a:lvl3pPr marL="914400" indent="0" algn="l" defTabSz="914400" rtl="0" eaLnBrk="1" latinLnBrk="0" hangingPunct="1">
        <a:lnSpc>
          <a:spcPct val="90000"/>
        </a:lnSpc>
        <a:spcBef>
          <a:spcPts val="500"/>
        </a:spcBef>
        <a:buFont typeface="Arial" panose="020B0604020202020204" pitchFamily="34" charset="0"/>
        <a:buNone/>
        <a:defRPr sz="800" b="0" i="0" kern="1200">
          <a:solidFill>
            <a:schemeClr val="tx1"/>
          </a:solidFill>
          <a:latin typeface="Gotham Book" pitchFamily="2" charset="0"/>
          <a:ea typeface="+mn-ea"/>
          <a:cs typeface="Gotham Book"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otham Book" pitchFamily="2" charset="0"/>
          <a:ea typeface="+mn-ea"/>
          <a:cs typeface="Gotham Book"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otham Book" pitchFamily="2" charset="0"/>
          <a:ea typeface="+mn-ea"/>
          <a:cs typeface="Gotham Book"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653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C6F4362-5B28-F6BB-A6D2-D8E2CEFD6B9E}"/>
              </a:ext>
            </a:extLst>
          </p:cNvPr>
          <p:cNvSpPr>
            <a:spLocks noGrp="1"/>
          </p:cNvSpPr>
          <p:nvPr>
            <p:ph type="pic" sz="quarter" idx="10"/>
          </p:nvPr>
        </p:nvSpPr>
        <p:spPr/>
      </p:sp>
      <p:sp>
        <p:nvSpPr>
          <p:cNvPr id="11" name="Text Placeholder 10">
            <a:extLst>
              <a:ext uri="{FF2B5EF4-FFF2-40B4-BE49-F238E27FC236}">
                <a16:creationId xmlns:a16="http://schemas.microsoft.com/office/drawing/2014/main" id="{D27193AC-0907-7C48-87A4-5AF809A6C26F}"/>
              </a:ext>
            </a:extLst>
          </p:cNvPr>
          <p:cNvSpPr>
            <a:spLocks noGrp="1"/>
          </p:cNvSpPr>
          <p:nvPr>
            <p:ph type="body" sz="quarter" idx="11"/>
          </p:nvPr>
        </p:nvSpPr>
        <p:spPr/>
        <p:txBody>
          <a:body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a:p>
            <a:endParaRPr lang="en-US" dirty="0"/>
          </a:p>
        </p:txBody>
      </p:sp>
      <p:sp>
        <p:nvSpPr>
          <p:cNvPr id="17" name="Text Placeholder 16">
            <a:extLst>
              <a:ext uri="{FF2B5EF4-FFF2-40B4-BE49-F238E27FC236}">
                <a16:creationId xmlns:a16="http://schemas.microsoft.com/office/drawing/2014/main" id="{39363365-CDB7-EA48-A7C0-04679B8BDD92}"/>
              </a:ext>
            </a:extLst>
          </p:cNvPr>
          <p:cNvSpPr>
            <a:spLocks noGrp="1"/>
          </p:cNvSpPr>
          <p:nvPr>
            <p:ph type="body" sz="quarter" idx="12"/>
          </p:nvPr>
        </p:nvSpPr>
        <p:spPr/>
        <p:txBody>
          <a:body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a:p>
            <a:endParaRPr lang="en-US" dirty="0"/>
          </a:p>
        </p:txBody>
      </p:sp>
      <p:sp>
        <p:nvSpPr>
          <p:cNvPr id="33" name="Text Placeholder 32">
            <a:extLst>
              <a:ext uri="{FF2B5EF4-FFF2-40B4-BE49-F238E27FC236}">
                <a16:creationId xmlns:a16="http://schemas.microsoft.com/office/drawing/2014/main" id="{D4A473D9-9281-324F-88DC-31D4C5CB8C7A}"/>
              </a:ext>
            </a:extLst>
          </p:cNvPr>
          <p:cNvSpPr>
            <a:spLocks noGrp="1"/>
          </p:cNvSpPr>
          <p:nvPr>
            <p:ph type="body" sz="quarter" idx="13"/>
          </p:nvPr>
        </p:nvSpPr>
        <p:spPr/>
        <p:txBody>
          <a:body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a:p>
            <a:endParaRPr lang="en-US" dirty="0"/>
          </a:p>
        </p:txBody>
      </p:sp>
      <p:sp>
        <p:nvSpPr>
          <p:cNvPr id="34" name="Text Placeholder 33">
            <a:extLst>
              <a:ext uri="{FF2B5EF4-FFF2-40B4-BE49-F238E27FC236}">
                <a16:creationId xmlns:a16="http://schemas.microsoft.com/office/drawing/2014/main" id="{C32B0F09-D0DE-7247-A4E4-29AFA0641FAD}"/>
              </a:ext>
            </a:extLst>
          </p:cNvPr>
          <p:cNvSpPr>
            <a:spLocks noGrp="1"/>
          </p:cNvSpPr>
          <p:nvPr>
            <p:ph type="body" sz="quarter" idx="14"/>
          </p:nvPr>
        </p:nvSpPr>
        <p:spPr/>
        <p:txBody>
          <a:body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a:p>
            <a:endParaRPr lang="en-US" dirty="0"/>
          </a:p>
        </p:txBody>
      </p:sp>
      <p:sp>
        <p:nvSpPr>
          <p:cNvPr id="47" name="Text Placeholder 46">
            <a:extLst>
              <a:ext uri="{FF2B5EF4-FFF2-40B4-BE49-F238E27FC236}">
                <a16:creationId xmlns:a16="http://schemas.microsoft.com/office/drawing/2014/main" id="{00AC72BA-1E6D-E04F-B588-4611B73828F9}"/>
              </a:ext>
            </a:extLst>
          </p:cNvPr>
          <p:cNvSpPr>
            <a:spLocks noGrp="1"/>
          </p:cNvSpPr>
          <p:nvPr>
            <p:ph type="body" sz="quarter" idx="15"/>
          </p:nvPr>
        </p:nvSpPr>
        <p:spPr/>
        <p:txBody>
          <a:bodyPr/>
          <a:lstStyle/>
          <a:p>
            <a:pPr lvl="0"/>
            <a:r>
              <a:rPr lang="en-GB" dirty="0"/>
              <a:t>Type text…</a:t>
            </a:r>
          </a:p>
          <a:p>
            <a:pPr lvl="0"/>
            <a:r>
              <a:rPr lang="en-GB" dirty="0"/>
              <a:t>Process description</a:t>
            </a:r>
          </a:p>
          <a:p>
            <a:pPr lvl="0"/>
            <a:r>
              <a:rPr lang="en-GB" dirty="0"/>
              <a:t>Contact points</a:t>
            </a:r>
          </a:p>
          <a:p>
            <a:pPr lvl="0"/>
            <a:r>
              <a:rPr lang="en-GB" dirty="0"/>
              <a:t>Records systems</a:t>
            </a:r>
          </a:p>
          <a:p>
            <a:pPr lvl="0"/>
            <a:r>
              <a:rPr lang="en-GB" dirty="0"/>
              <a:t>Resources</a:t>
            </a:r>
          </a:p>
          <a:p>
            <a:endParaRPr lang="en-US" dirty="0"/>
          </a:p>
        </p:txBody>
      </p:sp>
      <p:sp>
        <p:nvSpPr>
          <p:cNvPr id="48" name="Text Placeholder 47">
            <a:extLst>
              <a:ext uri="{FF2B5EF4-FFF2-40B4-BE49-F238E27FC236}">
                <a16:creationId xmlns:a16="http://schemas.microsoft.com/office/drawing/2014/main" id="{FA06DD12-9123-7E46-A498-C95CAC9B7207}"/>
              </a:ext>
            </a:extLst>
          </p:cNvPr>
          <p:cNvSpPr>
            <a:spLocks noGrp="1"/>
          </p:cNvSpPr>
          <p:nvPr>
            <p:ph type="body" sz="quarter" idx="16"/>
          </p:nvPr>
        </p:nvSpPr>
        <p:spPr/>
        <p:txBody>
          <a:bodyPr/>
          <a:lstStyle/>
          <a:p>
            <a:pPr lvl="0"/>
            <a:r>
              <a:rPr lang="en-GB" dirty="0"/>
              <a:t>Type text…</a:t>
            </a:r>
          </a:p>
          <a:p>
            <a:pPr lvl="0"/>
            <a:r>
              <a:rPr lang="en-GB" dirty="0"/>
              <a:t>Overview and key points</a:t>
            </a:r>
          </a:p>
          <a:p>
            <a:pPr lvl="0"/>
            <a:r>
              <a:rPr lang="en-GB" dirty="0"/>
              <a:t>Preferences</a:t>
            </a:r>
          </a:p>
          <a:p>
            <a:pPr lvl="0"/>
            <a:r>
              <a:rPr lang="en-GB" dirty="0"/>
              <a:t>Overall objective</a:t>
            </a:r>
          </a:p>
          <a:p>
            <a:pPr lvl="0"/>
            <a:r>
              <a:rPr lang="en-GB" dirty="0"/>
              <a:t>Emotional points</a:t>
            </a:r>
          </a:p>
        </p:txBody>
      </p:sp>
      <p:sp>
        <p:nvSpPr>
          <p:cNvPr id="54" name="Text Placeholder 53">
            <a:extLst>
              <a:ext uri="{FF2B5EF4-FFF2-40B4-BE49-F238E27FC236}">
                <a16:creationId xmlns:a16="http://schemas.microsoft.com/office/drawing/2014/main" id="{B0B44783-18D0-D341-AF5F-07DE03B1A798}"/>
              </a:ext>
            </a:extLst>
          </p:cNvPr>
          <p:cNvSpPr>
            <a:spLocks noGrp="1"/>
          </p:cNvSpPr>
          <p:nvPr>
            <p:ph type="body" sz="quarter" idx="17"/>
          </p:nvPr>
        </p:nvSpPr>
        <p:spPr/>
        <p:txBody>
          <a:bodyPr/>
          <a:lstStyle/>
          <a:p>
            <a:pPr lvl="0"/>
            <a:r>
              <a:rPr lang="en-GB" dirty="0"/>
              <a:t>Type text…</a:t>
            </a:r>
          </a:p>
          <a:p>
            <a:pPr lvl="0"/>
            <a:r>
              <a:rPr lang="en-GB" dirty="0"/>
              <a:t>System</a:t>
            </a:r>
          </a:p>
          <a:p>
            <a:pPr lvl="0"/>
            <a:r>
              <a:rPr lang="en-GB" dirty="0"/>
              <a:t>Training</a:t>
            </a:r>
          </a:p>
          <a:p>
            <a:pPr lvl="0"/>
            <a:r>
              <a:rPr lang="en-GB" dirty="0"/>
              <a:t>Measure</a:t>
            </a:r>
          </a:p>
          <a:p>
            <a:pPr lvl="0"/>
            <a:r>
              <a:rPr lang="en-GB" dirty="0"/>
              <a:t>Data source</a:t>
            </a:r>
          </a:p>
          <a:p>
            <a:endParaRPr lang="en-US" dirty="0"/>
          </a:p>
        </p:txBody>
      </p:sp>
      <p:sp>
        <p:nvSpPr>
          <p:cNvPr id="9" name="Text Placeholder 8">
            <a:extLst>
              <a:ext uri="{FF2B5EF4-FFF2-40B4-BE49-F238E27FC236}">
                <a16:creationId xmlns:a16="http://schemas.microsoft.com/office/drawing/2014/main" id="{18975AF5-B6E5-F3D6-70E1-48D112CB893B}"/>
              </a:ext>
            </a:extLst>
          </p:cNvPr>
          <p:cNvSpPr>
            <a:spLocks noGrp="1"/>
          </p:cNvSpPr>
          <p:nvPr>
            <p:ph type="body" sz="quarter" idx="18"/>
          </p:nvPr>
        </p:nvSpPr>
        <p:spPr/>
        <p:txBody>
          <a:bodyPr>
            <a:normAutofit fontScale="70000" lnSpcReduction="20000"/>
          </a:bodyPr>
          <a:lstStyle/>
          <a:p>
            <a:r>
              <a:rPr lang="en-US" dirty="0"/>
              <a:t>Title (Client, Customer, Process, Version)</a:t>
            </a:r>
          </a:p>
        </p:txBody>
      </p:sp>
      <p:sp>
        <p:nvSpPr>
          <p:cNvPr id="10" name="Text Placeholder 9">
            <a:extLst>
              <a:ext uri="{FF2B5EF4-FFF2-40B4-BE49-F238E27FC236}">
                <a16:creationId xmlns:a16="http://schemas.microsoft.com/office/drawing/2014/main" id="{3FE4A508-6078-9133-3FD1-A5E849F538EE}"/>
              </a:ext>
            </a:extLst>
          </p:cNvPr>
          <p:cNvSpPr>
            <a:spLocks noGrp="1"/>
          </p:cNvSpPr>
          <p:nvPr>
            <p:ph type="body" sz="quarter" idx="19"/>
          </p:nvPr>
        </p:nvSpPr>
        <p:spPr/>
        <p:txBody>
          <a:bodyPr/>
          <a:lstStyle/>
          <a:p>
            <a:r>
              <a:rPr lang="en-US" dirty="0"/>
              <a:t>Objective:</a:t>
            </a:r>
          </a:p>
        </p:txBody>
      </p:sp>
      <p:sp>
        <p:nvSpPr>
          <p:cNvPr id="16" name="Text Placeholder 15">
            <a:extLst>
              <a:ext uri="{FF2B5EF4-FFF2-40B4-BE49-F238E27FC236}">
                <a16:creationId xmlns:a16="http://schemas.microsoft.com/office/drawing/2014/main" id="{D2CAF209-4346-FF2E-B6BF-EA1080AFFB7F}"/>
              </a:ext>
            </a:extLst>
          </p:cNvPr>
          <p:cNvSpPr>
            <a:spLocks noGrp="1"/>
          </p:cNvSpPr>
          <p:nvPr>
            <p:ph type="body" sz="quarter" idx="20"/>
          </p:nvPr>
        </p:nvSpPr>
        <p:spPr/>
        <p:txBody>
          <a:bodyPr/>
          <a:lstStyle/>
          <a:p>
            <a:r>
              <a:rPr lang="en-US" dirty="0"/>
              <a:t>Objective:</a:t>
            </a:r>
          </a:p>
        </p:txBody>
      </p:sp>
      <p:sp>
        <p:nvSpPr>
          <p:cNvPr id="18" name="Text Placeholder 17">
            <a:extLst>
              <a:ext uri="{FF2B5EF4-FFF2-40B4-BE49-F238E27FC236}">
                <a16:creationId xmlns:a16="http://schemas.microsoft.com/office/drawing/2014/main" id="{6045B06E-2A99-8C81-B853-B1DA0CA400A1}"/>
              </a:ext>
            </a:extLst>
          </p:cNvPr>
          <p:cNvSpPr>
            <a:spLocks noGrp="1"/>
          </p:cNvSpPr>
          <p:nvPr>
            <p:ph type="body" sz="quarter" idx="21"/>
          </p:nvPr>
        </p:nvSpPr>
        <p:spPr/>
        <p:txBody>
          <a:bodyPr/>
          <a:lstStyle/>
          <a:p>
            <a:r>
              <a:rPr lang="en-US" dirty="0"/>
              <a:t>Objective:</a:t>
            </a:r>
          </a:p>
        </p:txBody>
      </p:sp>
      <p:sp>
        <p:nvSpPr>
          <p:cNvPr id="19" name="Text Placeholder 18">
            <a:extLst>
              <a:ext uri="{FF2B5EF4-FFF2-40B4-BE49-F238E27FC236}">
                <a16:creationId xmlns:a16="http://schemas.microsoft.com/office/drawing/2014/main" id="{5FD744DC-980D-F1FC-0F6D-D210A48C822C}"/>
              </a:ext>
            </a:extLst>
          </p:cNvPr>
          <p:cNvSpPr>
            <a:spLocks noGrp="1"/>
          </p:cNvSpPr>
          <p:nvPr>
            <p:ph type="body" sz="quarter" idx="22"/>
          </p:nvPr>
        </p:nvSpPr>
        <p:spPr/>
        <p:txBody>
          <a:bodyPr/>
          <a:lstStyle/>
          <a:p>
            <a:r>
              <a:rPr lang="en-US" dirty="0"/>
              <a:t>Objective:</a:t>
            </a:r>
          </a:p>
        </p:txBody>
      </p:sp>
      <p:grpSp>
        <p:nvGrpSpPr>
          <p:cNvPr id="67" name="Group 66">
            <a:extLst>
              <a:ext uri="{FF2B5EF4-FFF2-40B4-BE49-F238E27FC236}">
                <a16:creationId xmlns:a16="http://schemas.microsoft.com/office/drawing/2014/main" id="{84F54A7F-1502-BB4A-98A4-5DF62D30B615}"/>
              </a:ext>
            </a:extLst>
          </p:cNvPr>
          <p:cNvGrpSpPr/>
          <p:nvPr/>
        </p:nvGrpSpPr>
        <p:grpSpPr>
          <a:xfrm>
            <a:off x="599941" y="2655799"/>
            <a:ext cx="951398" cy="391217"/>
            <a:chOff x="904741" y="2866712"/>
            <a:chExt cx="951398" cy="391217"/>
          </a:xfrm>
        </p:grpSpPr>
        <p:sp>
          <p:nvSpPr>
            <p:cNvPr id="12" name="Oval 11">
              <a:extLst>
                <a:ext uri="{FF2B5EF4-FFF2-40B4-BE49-F238E27FC236}">
                  <a16:creationId xmlns:a16="http://schemas.microsoft.com/office/drawing/2014/main" id="{CD5CA940-AD6B-564B-88B5-F74321CDB2BF}"/>
                </a:ext>
              </a:extLst>
            </p:cNvPr>
            <p:cNvSpPr/>
            <p:nvPr/>
          </p:nvSpPr>
          <p:spPr>
            <a:xfrm>
              <a:off x="1301960" y="3100482"/>
              <a:ext cx="157447" cy="157447"/>
            </a:xfrm>
            <a:prstGeom prst="ellipse">
              <a:avLst/>
            </a:prstGeom>
            <a:solidFill>
              <a:srgbClr val="6CC2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7F9A3F5B-FD0C-EE4A-88B7-95792F5BFBF5}"/>
                </a:ext>
              </a:extLst>
            </p:cNvPr>
            <p:cNvSpPr txBox="1"/>
            <p:nvPr/>
          </p:nvSpPr>
          <p:spPr>
            <a:xfrm>
              <a:off x="904741" y="2866712"/>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grpSp>
        <p:nvGrpSpPr>
          <p:cNvPr id="68" name="Group 67">
            <a:extLst>
              <a:ext uri="{FF2B5EF4-FFF2-40B4-BE49-F238E27FC236}">
                <a16:creationId xmlns:a16="http://schemas.microsoft.com/office/drawing/2014/main" id="{A25983D7-E163-C447-88B1-F3D85242CE75}"/>
              </a:ext>
            </a:extLst>
          </p:cNvPr>
          <p:cNvGrpSpPr/>
          <p:nvPr/>
        </p:nvGrpSpPr>
        <p:grpSpPr>
          <a:xfrm>
            <a:off x="2910337" y="3106216"/>
            <a:ext cx="951398" cy="392403"/>
            <a:chOff x="3077754" y="3302570"/>
            <a:chExt cx="951398" cy="392403"/>
          </a:xfrm>
        </p:grpSpPr>
        <p:sp>
          <p:nvSpPr>
            <p:cNvPr id="14" name="Oval 13">
              <a:extLst>
                <a:ext uri="{FF2B5EF4-FFF2-40B4-BE49-F238E27FC236}">
                  <a16:creationId xmlns:a16="http://schemas.microsoft.com/office/drawing/2014/main" id="{FCA03CCC-5266-9841-8A1F-612631C1AC1C}"/>
                </a:ext>
              </a:extLst>
            </p:cNvPr>
            <p:cNvSpPr/>
            <p:nvPr/>
          </p:nvSpPr>
          <p:spPr>
            <a:xfrm>
              <a:off x="3474730" y="3537526"/>
              <a:ext cx="157447" cy="157447"/>
            </a:xfrm>
            <a:prstGeom prst="ellipse">
              <a:avLst/>
            </a:prstGeom>
            <a:solidFill>
              <a:srgbClr val="29D2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a:extLst>
                <a:ext uri="{FF2B5EF4-FFF2-40B4-BE49-F238E27FC236}">
                  <a16:creationId xmlns:a16="http://schemas.microsoft.com/office/drawing/2014/main" id="{7287CE00-3547-0B42-A182-906707FE11C1}"/>
                </a:ext>
              </a:extLst>
            </p:cNvPr>
            <p:cNvSpPr txBox="1"/>
            <p:nvPr/>
          </p:nvSpPr>
          <p:spPr>
            <a:xfrm>
              <a:off x="3077754" y="3302570"/>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grpSp>
        <p:nvGrpSpPr>
          <p:cNvPr id="70" name="Group 69">
            <a:extLst>
              <a:ext uri="{FF2B5EF4-FFF2-40B4-BE49-F238E27FC236}">
                <a16:creationId xmlns:a16="http://schemas.microsoft.com/office/drawing/2014/main" id="{5897C5A2-9E89-224C-B0A0-AC66D1BCC2A4}"/>
              </a:ext>
            </a:extLst>
          </p:cNvPr>
          <p:cNvGrpSpPr/>
          <p:nvPr/>
        </p:nvGrpSpPr>
        <p:grpSpPr>
          <a:xfrm>
            <a:off x="1379278" y="4323029"/>
            <a:ext cx="951398" cy="387303"/>
            <a:chOff x="1636393" y="4403452"/>
            <a:chExt cx="951398" cy="387303"/>
          </a:xfrm>
        </p:grpSpPr>
        <p:sp>
          <p:nvSpPr>
            <p:cNvPr id="13" name="Oval 12">
              <a:extLst>
                <a:ext uri="{FF2B5EF4-FFF2-40B4-BE49-F238E27FC236}">
                  <a16:creationId xmlns:a16="http://schemas.microsoft.com/office/drawing/2014/main" id="{A334B5F0-E674-6649-AA12-616FC7D53FAA}"/>
                </a:ext>
              </a:extLst>
            </p:cNvPr>
            <p:cNvSpPr/>
            <p:nvPr/>
          </p:nvSpPr>
          <p:spPr>
            <a:xfrm>
              <a:off x="2030029" y="4403452"/>
              <a:ext cx="157447" cy="157447"/>
            </a:xfrm>
            <a:prstGeom prst="ellipse">
              <a:avLst/>
            </a:prstGeom>
            <a:solidFill>
              <a:srgbClr val="E21D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A0F0C01D-0B2B-F04C-BC1E-575830BCD403}"/>
                </a:ext>
              </a:extLst>
            </p:cNvPr>
            <p:cNvSpPr txBox="1"/>
            <p:nvPr/>
          </p:nvSpPr>
          <p:spPr>
            <a:xfrm>
              <a:off x="1636393" y="4575311"/>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grpSp>
        <p:nvGrpSpPr>
          <p:cNvPr id="72" name="Group 71">
            <a:extLst>
              <a:ext uri="{FF2B5EF4-FFF2-40B4-BE49-F238E27FC236}">
                <a16:creationId xmlns:a16="http://schemas.microsoft.com/office/drawing/2014/main" id="{5CE73CD2-98A8-E64B-B0AC-313C71CB85A9}"/>
              </a:ext>
            </a:extLst>
          </p:cNvPr>
          <p:cNvGrpSpPr/>
          <p:nvPr/>
        </p:nvGrpSpPr>
        <p:grpSpPr>
          <a:xfrm>
            <a:off x="3681111" y="3822477"/>
            <a:ext cx="951398" cy="388797"/>
            <a:chOff x="3805290" y="3969234"/>
            <a:chExt cx="951398" cy="388797"/>
          </a:xfrm>
        </p:grpSpPr>
        <p:sp>
          <p:nvSpPr>
            <p:cNvPr id="15" name="Oval 14">
              <a:extLst>
                <a:ext uri="{FF2B5EF4-FFF2-40B4-BE49-F238E27FC236}">
                  <a16:creationId xmlns:a16="http://schemas.microsoft.com/office/drawing/2014/main" id="{81ED4FBF-D408-8546-B8CA-57A9CB809F64}"/>
                </a:ext>
              </a:extLst>
            </p:cNvPr>
            <p:cNvSpPr/>
            <p:nvPr/>
          </p:nvSpPr>
          <p:spPr>
            <a:xfrm>
              <a:off x="4202266" y="3969234"/>
              <a:ext cx="157447" cy="157447"/>
            </a:xfrm>
            <a:prstGeom prst="ellipse">
              <a:avLst/>
            </a:prstGeom>
            <a:solidFill>
              <a:srgbClr val="FFC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a:extLst>
                <a:ext uri="{FF2B5EF4-FFF2-40B4-BE49-F238E27FC236}">
                  <a16:creationId xmlns:a16="http://schemas.microsoft.com/office/drawing/2014/main" id="{AC0D806A-3960-1347-9E7B-6D0B5107D136}"/>
                </a:ext>
              </a:extLst>
            </p:cNvPr>
            <p:cNvSpPr txBox="1"/>
            <p:nvPr/>
          </p:nvSpPr>
          <p:spPr>
            <a:xfrm>
              <a:off x="3805290" y="4142587"/>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grpSp>
        <p:nvGrpSpPr>
          <p:cNvPr id="77" name="Group 76">
            <a:extLst>
              <a:ext uri="{FF2B5EF4-FFF2-40B4-BE49-F238E27FC236}">
                <a16:creationId xmlns:a16="http://schemas.microsoft.com/office/drawing/2014/main" id="{F3B41B7A-AA77-A747-8B52-EABADAAD2604}"/>
              </a:ext>
            </a:extLst>
          </p:cNvPr>
          <p:cNvGrpSpPr/>
          <p:nvPr/>
        </p:nvGrpSpPr>
        <p:grpSpPr>
          <a:xfrm>
            <a:off x="5385459" y="3115289"/>
            <a:ext cx="951398" cy="392403"/>
            <a:chOff x="3077754" y="3302570"/>
            <a:chExt cx="951398" cy="392403"/>
          </a:xfrm>
        </p:grpSpPr>
        <p:sp>
          <p:nvSpPr>
            <p:cNvPr id="78" name="Oval 77">
              <a:extLst>
                <a:ext uri="{FF2B5EF4-FFF2-40B4-BE49-F238E27FC236}">
                  <a16:creationId xmlns:a16="http://schemas.microsoft.com/office/drawing/2014/main" id="{F3C47B25-2545-3548-B667-7216B8AE4DF6}"/>
                </a:ext>
              </a:extLst>
            </p:cNvPr>
            <p:cNvSpPr/>
            <p:nvPr/>
          </p:nvSpPr>
          <p:spPr>
            <a:xfrm>
              <a:off x="3474730" y="3537526"/>
              <a:ext cx="157447" cy="157447"/>
            </a:xfrm>
            <a:prstGeom prst="ellipse">
              <a:avLst/>
            </a:prstGeom>
            <a:solidFill>
              <a:srgbClr val="29D2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a:extLst>
                <a:ext uri="{FF2B5EF4-FFF2-40B4-BE49-F238E27FC236}">
                  <a16:creationId xmlns:a16="http://schemas.microsoft.com/office/drawing/2014/main" id="{65521F52-3A7F-0144-8580-9DE23CA3C80E}"/>
                </a:ext>
              </a:extLst>
            </p:cNvPr>
            <p:cNvSpPr txBox="1"/>
            <p:nvPr/>
          </p:nvSpPr>
          <p:spPr>
            <a:xfrm>
              <a:off x="3077754" y="3302570"/>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grpSp>
        <p:nvGrpSpPr>
          <p:cNvPr id="80" name="Group 79">
            <a:extLst>
              <a:ext uri="{FF2B5EF4-FFF2-40B4-BE49-F238E27FC236}">
                <a16:creationId xmlns:a16="http://schemas.microsoft.com/office/drawing/2014/main" id="{F5DF31DA-04DE-144E-80DD-78E46016C7B9}"/>
              </a:ext>
            </a:extLst>
          </p:cNvPr>
          <p:cNvGrpSpPr/>
          <p:nvPr/>
        </p:nvGrpSpPr>
        <p:grpSpPr>
          <a:xfrm>
            <a:off x="6318588" y="4336786"/>
            <a:ext cx="951398" cy="387303"/>
            <a:chOff x="1636393" y="4403452"/>
            <a:chExt cx="951398" cy="387303"/>
          </a:xfrm>
        </p:grpSpPr>
        <p:sp>
          <p:nvSpPr>
            <p:cNvPr id="81" name="Oval 80">
              <a:extLst>
                <a:ext uri="{FF2B5EF4-FFF2-40B4-BE49-F238E27FC236}">
                  <a16:creationId xmlns:a16="http://schemas.microsoft.com/office/drawing/2014/main" id="{1AF1C082-0700-934F-8044-CEC26051B97D}"/>
                </a:ext>
              </a:extLst>
            </p:cNvPr>
            <p:cNvSpPr/>
            <p:nvPr/>
          </p:nvSpPr>
          <p:spPr>
            <a:xfrm>
              <a:off x="2030029" y="4403452"/>
              <a:ext cx="157447" cy="157447"/>
            </a:xfrm>
            <a:prstGeom prst="ellipse">
              <a:avLst/>
            </a:prstGeom>
            <a:solidFill>
              <a:srgbClr val="E21D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AEED2C95-B633-8F47-8F51-58C58E49575B}"/>
                </a:ext>
              </a:extLst>
            </p:cNvPr>
            <p:cNvSpPr txBox="1"/>
            <p:nvPr/>
          </p:nvSpPr>
          <p:spPr>
            <a:xfrm>
              <a:off x="1636393" y="4575311"/>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grpSp>
        <p:nvGrpSpPr>
          <p:cNvPr id="83" name="Group 82">
            <a:extLst>
              <a:ext uri="{FF2B5EF4-FFF2-40B4-BE49-F238E27FC236}">
                <a16:creationId xmlns:a16="http://schemas.microsoft.com/office/drawing/2014/main" id="{52F6DE58-44D1-D342-80A6-C093E3925846}"/>
              </a:ext>
            </a:extLst>
          </p:cNvPr>
          <p:cNvGrpSpPr/>
          <p:nvPr/>
        </p:nvGrpSpPr>
        <p:grpSpPr>
          <a:xfrm>
            <a:off x="7234539" y="2624979"/>
            <a:ext cx="951398" cy="391217"/>
            <a:chOff x="904741" y="2866712"/>
            <a:chExt cx="951398" cy="391217"/>
          </a:xfrm>
        </p:grpSpPr>
        <p:sp>
          <p:nvSpPr>
            <p:cNvPr id="84" name="Oval 83">
              <a:extLst>
                <a:ext uri="{FF2B5EF4-FFF2-40B4-BE49-F238E27FC236}">
                  <a16:creationId xmlns:a16="http://schemas.microsoft.com/office/drawing/2014/main" id="{5B5E851A-08C5-AE4E-AE21-33641E016CDD}"/>
                </a:ext>
              </a:extLst>
            </p:cNvPr>
            <p:cNvSpPr/>
            <p:nvPr/>
          </p:nvSpPr>
          <p:spPr>
            <a:xfrm>
              <a:off x="1301960" y="3100482"/>
              <a:ext cx="157447" cy="157447"/>
            </a:xfrm>
            <a:prstGeom prst="ellipse">
              <a:avLst/>
            </a:prstGeom>
            <a:solidFill>
              <a:srgbClr val="6CC2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a:extLst>
                <a:ext uri="{FF2B5EF4-FFF2-40B4-BE49-F238E27FC236}">
                  <a16:creationId xmlns:a16="http://schemas.microsoft.com/office/drawing/2014/main" id="{8EFF5E6C-19EB-4844-B177-B639A7EF39EF}"/>
                </a:ext>
              </a:extLst>
            </p:cNvPr>
            <p:cNvSpPr txBox="1"/>
            <p:nvPr/>
          </p:nvSpPr>
          <p:spPr>
            <a:xfrm>
              <a:off x="904741" y="2866712"/>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grpSp>
        <p:nvGrpSpPr>
          <p:cNvPr id="89" name="Group 88">
            <a:extLst>
              <a:ext uri="{FF2B5EF4-FFF2-40B4-BE49-F238E27FC236}">
                <a16:creationId xmlns:a16="http://schemas.microsoft.com/office/drawing/2014/main" id="{4DF08B2E-1D2B-2D4B-AB41-B896C169247C}"/>
              </a:ext>
            </a:extLst>
          </p:cNvPr>
          <p:cNvGrpSpPr/>
          <p:nvPr/>
        </p:nvGrpSpPr>
        <p:grpSpPr>
          <a:xfrm>
            <a:off x="8152070" y="3822201"/>
            <a:ext cx="951398" cy="388797"/>
            <a:chOff x="3805290" y="3969234"/>
            <a:chExt cx="951398" cy="388797"/>
          </a:xfrm>
        </p:grpSpPr>
        <p:sp>
          <p:nvSpPr>
            <p:cNvPr id="90" name="Oval 89">
              <a:extLst>
                <a:ext uri="{FF2B5EF4-FFF2-40B4-BE49-F238E27FC236}">
                  <a16:creationId xmlns:a16="http://schemas.microsoft.com/office/drawing/2014/main" id="{AF24A2FA-5DB6-3F42-82A0-AD5123D08909}"/>
                </a:ext>
              </a:extLst>
            </p:cNvPr>
            <p:cNvSpPr/>
            <p:nvPr/>
          </p:nvSpPr>
          <p:spPr>
            <a:xfrm>
              <a:off x="4202266" y="3969234"/>
              <a:ext cx="157447" cy="157447"/>
            </a:xfrm>
            <a:prstGeom prst="ellipse">
              <a:avLst/>
            </a:prstGeom>
            <a:solidFill>
              <a:srgbClr val="FFC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90">
              <a:extLst>
                <a:ext uri="{FF2B5EF4-FFF2-40B4-BE49-F238E27FC236}">
                  <a16:creationId xmlns:a16="http://schemas.microsoft.com/office/drawing/2014/main" id="{8FAC61BD-A1AC-DE4D-9EE7-6CF8BA6E659A}"/>
                </a:ext>
              </a:extLst>
            </p:cNvPr>
            <p:cNvSpPr txBox="1"/>
            <p:nvPr/>
          </p:nvSpPr>
          <p:spPr>
            <a:xfrm>
              <a:off x="3805290" y="4142587"/>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grpSp>
        <p:nvGrpSpPr>
          <p:cNvPr id="92" name="Group 91">
            <a:extLst>
              <a:ext uri="{FF2B5EF4-FFF2-40B4-BE49-F238E27FC236}">
                <a16:creationId xmlns:a16="http://schemas.microsoft.com/office/drawing/2014/main" id="{B7C8E7AA-FFAE-AC47-85AD-5CA2CCA9EC8A}"/>
              </a:ext>
            </a:extLst>
          </p:cNvPr>
          <p:cNvGrpSpPr/>
          <p:nvPr/>
        </p:nvGrpSpPr>
        <p:grpSpPr>
          <a:xfrm>
            <a:off x="9861979" y="3106216"/>
            <a:ext cx="951398" cy="392403"/>
            <a:chOff x="3077754" y="3302570"/>
            <a:chExt cx="951398" cy="392403"/>
          </a:xfrm>
        </p:grpSpPr>
        <p:sp>
          <p:nvSpPr>
            <p:cNvPr id="93" name="Oval 92">
              <a:extLst>
                <a:ext uri="{FF2B5EF4-FFF2-40B4-BE49-F238E27FC236}">
                  <a16:creationId xmlns:a16="http://schemas.microsoft.com/office/drawing/2014/main" id="{BE34026F-C3AA-2442-B810-2018DFB686A4}"/>
                </a:ext>
              </a:extLst>
            </p:cNvPr>
            <p:cNvSpPr/>
            <p:nvPr/>
          </p:nvSpPr>
          <p:spPr>
            <a:xfrm>
              <a:off x="3474730" y="3537526"/>
              <a:ext cx="157447" cy="157447"/>
            </a:xfrm>
            <a:prstGeom prst="ellipse">
              <a:avLst/>
            </a:prstGeom>
            <a:solidFill>
              <a:srgbClr val="29D2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TextBox 93">
              <a:extLst>
                <a:ext uri="{FF2B5EF4-FFF2-40B4-BE49-F238E27FC236}">
                  <a16:creationId xmlns:a16="http://schemas.microsoft.com/office/drawing/2014/main" id="{5A63EE71-D659-8045-B5DE-F926E3A2DA0B}"/>
                </a:ext>
              </a:extLst>
            </p:cNvPr>
            <p:cNvSpPr txBox="1"/>
            <p:nvPr/>
          </p:nvSpPr>
          <p:spPr>
            <a:xfrm>
              <a:off x="3077754" y="3302570"/>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grpSp>
        <p:nvGrpSpPr>
          <p:cNvPr id="95" name="Group 94">
            <a:extLst>
              <a:ext uri="{FF2B5EF4-FFF2-40B4-BE49-F238E27FC236}">
                <a16:creationId xmlns:a16="http://schemas.microsoft.com/office/drawing/2014/main" id="{A3CF4B27-4638-4A43-92BB-E5FEEC7416E9}"/>
              </a:ext>
            </a:extLst>
          </p:cNvPr>
          <p:cNvGrpSpPr/>
          <p:nvPr/>
        </p:nvGrpSpPr>
        <p:grpSpPr>
          <a:xfrm>
            <a:off x="10630423" y="3822201"/>
            <a:ext cx="951398" cy="388797"/>
            <a:chOff x="3805290" y="3969234"/>
            <a:chExt cx="951398" cy="388797"/>
          </a:xfrm>
        </p:grpSpPr>
        <p:sp>
          <p:nvSpPr>
            <p:cNvPr id="96" name="Oval 95">
              <a:extLst>
                <a:ext uri="{FF2B5EF4-FFF2-40B4-BE49-F238E27FC236}">
                  <a16:creationId xmlns:a16="http://schemas.microsoft.com/office/drawing/2014/main" id="{9E6E50E4-4B7F-994D-A038-35B34ED5C469}"/>
                </a:ext>
              </a:extLst>
            </p:cNvPr>
            <p:cNvSpPr/>
            <p:nvPr/>
          </p:nvSpPr>
          <p:spPr>
            <a:xfrm>
              <a:off x="4202266" y="3969234"/>
              <a:ext cx="157447" cy="157447"/>
            </a:xfrm>
            <a:prstGeom prst="ellipse">
              <a:avLst/>
            </a:prstGeom>
            <a:solidFill>
              <a:srgbClr val="FFC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CFC5A385-803E-2B45-9C38-204194098D64}"/>
                </a:ext>
              </a:extLst>
            </p:cNvPr>
            <p:cNvSpPr txBox="1"/>
            <p:nvPr/>
          </p:nvSpPr>
          <p:spPr>
            <a:xfrm>
              <a:off x="3805290" y="4142587"/>
              <a:ext cx="951398" cy="215444"/>
            </a:xfrm>
            <a:prstGeom prst="rect">
              <a:avLst/>
            </a:prstGeom>
            <a:solidFill>
              <a:schemeClr val="bg1"/>
            </a:solidFill>
          </p:spPr>
          <p:txBody>
            <a:bodyPr wrap="square" rtlCol="0">
              <a:spAutoFit/>
            </a:bodyPr>
            <a:lstStyle/>
            <a:p>
              <a:pPr algn="ctr"/>
              <a:r>
                <a:rPr lang="en-US" sz="800" dirty="0">
                  <a:latin typeface="Gotham Book" pitchFamily="2" charset="0"/>
                  <a:cs typeface="Gotham Book" pitchFamily="2" charset="0"/>
                </a:rPr>
                <a:t>Type text</a:t>
              </a:r>
            </a:p>
          </p:txBody>
        </p:sp>
      </p:grpSp>
    </p:spTree>
    <p:extLst>
      <p:ext uri="{BB962C8B-B14F-4D97-AF65-F5344CB8AC3E}">
        <p14:creationId xmlns:p14="http://schemas.microsoft.com/office/powerpoint/2010/main" val="943889"/>
      </p:ext>
    </p:extLst>
  </p:cSld>
  <p:clrMapOvr>
    <a:masterClrMapping/>
  </p:clrMapOvr>
</p:sld>
</file>

<file path=ppt/theme/theme1.xml><?xml version="1.0" encoding="utf-8"?>
<a:theme xmlns:a="http://schemas.openxmlformats.org/drawingml/2006/main" name="Office Theme">
  <a:themeElements>
    <a:clrScheme name="iwfm template colours ">
      <a:dk1>
        <a:srgbClr val="000000"/>
      </a:dk1>
      <a:lt1>
        <a:srgbClr val="FFFFFF"/>
      </a:lt1>
      <a:dk2>
        <a:srgbClr val="44546A"/>
      </a:dk2>
      <a:lt2>
        <a:srgbClr val="E7E6E6"/>
      </a:lt2>
      <a:accent1>
        <a:srgbClr val="6BC24A"/>
      </a:accent1>
      <a:accent2>
        <a:srgbClr val="29D2C8"/>
      </a:accent2>
      <a:accent3>
        <a:srgbClr val="FFC500"/>
      </a:accent3>
      <a:accent4>
        <a:srgbClr val="E21D78"/>
      </a:accent4>
      <a:accent5>
        <a:srgbClr val="0C1026"/>
      </a:accent5>
      <a:accent6>
        <a:srgbClr val="29D2C8"/>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2628</TotalTime>
  <Words>100</Words>
  <Application>Microsoft Macintosh PowerPoint</Application>
  <PresentationFormat>Widescreen</PresentationFormat>
  <Paragraphs>50</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Gotham Bold</vt:lpstr>
      <vt:lpstr>Gotham Book</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Annie Veenman</dc:creator>
  <cp:lastModifiedBy>Rick Nicholls</cp:lastModifiedBy>
  <cp:revision>12</cp:revision>
  <dcterms:created xsi:type="dcterms:W3CDTF">2022-03-27T12:40:25Z</dcterms:created>
  <dcterms:modified xsi:type="dcterms:W3CDTF">2022-04-26T11:00:43Z</dcterms:modified>
</cp:coreProperties>
</file>