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250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7AFCD-EF58-5F05-7123-1C65D1B64C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FA6665-1603-D081-5C26-1EB3578634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787A6B-9131-A087-D49D-292102B75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D6CA6A-80F1-F945-F90F-46B6D6676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D6F35A-5129-D624-7566-79D039B2D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551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DE61A-93ED-4215-0887-AF4383880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17B5C5-5DF2-1CD6-956F-3743BE130C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ACC4DB-82EA-1141-B959-F87AD6C68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C0288-A9AB-4D98-F675-F506DAF81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649D4-A36D-B717-385E-808670FA9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500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2E68D6-864A-8F4B-20DB-7B4760F1DE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259DBE-70C7-4631-26D7-4AFC7F392C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7B76D-C725-5302-F158-2C3650D20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7DF735-05F2-AA48-CDA1-B803C4FD6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22D36-9A54-440F-7691-27B7B5589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607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17E4B-1F96-2A90-767C-985915462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4069A-C27B-4B1D-3B05-9EB70857DA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14551-8C53-95A1-819A-126042848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7570DC-D8B1-0011-73D2-A5EE3FB35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03CA69-5F29-7FAF-72A1-4D8A48C97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874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3883F-4C75-CD8D-FA7B-F67012C6F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5B0898-F1CC-5CCE-5833-8B3AB0956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65295-D487-7AA6-4AD4-CE6AFE1BF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4CE33A-E162-8E9A-3FB8-B1546A664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6B3ECB-E935-78B2-6E4F-81CE474EB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537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9BC98-060C-B7AE-EE48-E661D4FD2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D7C18-1259-E046-9817-45E77E4470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1A9FBB-D50C-F981-8127-B23EB7F11E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32804B-46B8-18C4-002C-4B9091800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622BD-6871-6A13-7096-9A263CF3E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E9E9DE-FA99-8034-00FD-5FF3E4A70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258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D56FA-743E-C87A-B04C-822DA93E5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0605E-7487-5613-B95B-4DBDA75379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7427A6-4D89-8E85-A44D-7EC7772A38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A43273-4A76-E9F3-760A-D05D72C1B6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F69FD1-4A4D-7FF0-BEC0-D4080151A9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A39E7E-0C5E-B1C9-C0BC-71C1E894A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46B76E-D608-7896-CA53-2FA61C7D5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C0DCF3-B2CD-C695-09A1-85F12CE3C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081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74B15-597B-D9A5-32F1-3BBEAAA5E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3B8DE5-E18D-695E-20A1-ACFE2EC53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1332ED-065F-5B5F-8161-CE580F1E6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A6BC9-2381-00D5-13FB-75B563EA6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647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BA1145-A335-608C-AE19-743986047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EC4C3-C194-62A8-EE42-91152B3BB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55CDEC-8E45-0E41-3415-720A4E5F8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331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97FDD-30D3-E09C-9B63-CCE2A27CC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C20705-9895-936C-2DED-91D372726C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C15B9F-62B3-8452-578A-AA7BC78DA5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9D5484-966E-14EC-D777-A11DB5792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17FAA5-C04D-5240-0AE3-5B9C4109C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770E3E-25BA-2B30-D765-44F78BA7F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304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3137E-BA23-A22C-D75F-6CE2364DF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1CE77E-12A0-2FA3-A4D6-C0D6005CB5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E01BFC-E78C-3CE3-94F4-A9D7583A4D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2DAF30-B1E6-7CDE-0BFB-397493967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7818-C573-476F-87C9-546E189057EE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F68E9F-B845-5276-4589-6E755BABF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35C5DA-F041-F678-0BC4-CD303B102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031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708F28-D18B-42CE-3C81-C5BA6AB7B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B521B-E67F-C159-11E5-041C022234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2514D4-2946-3D28-96C0-E3F10F1331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97818-C573-476F-87C9-546E189057EE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6B6490-0561-3CAB-167D-0607D60EF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FE1C5-EF72-CBCE-F3F8-D109B516D8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D926B-2D60-40AA-93C9-D404ABBCC4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113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99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74E49-A0F4-D5D6-2C9E-8D6FA26EF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5D8C9-5FB1-D402-1489-A2059E0841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240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Wells</dc:creator>
  <cp:lastModifiedBy>Andy Wells</cp:lastModifiedBy>
  <cp:revision>2</cp:revision>
  <dcterms:created xsi:type="dcterms:W3CDTF">2023-03-15T17:15:01Z</dcterms:created>
  <dcterms:modified xsi:type="dcterms:W3CDTF">2023-03-21T14:45:20Z</dcterms:modified>
</cp:coreProperties>
</file>