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"/>
  </p:notesMasterIdLst>
  <p:handoutMasterIdLst>
    <p:handoutMasterId r:id="rId5"/>
  </p:handout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y Wells" initials="AW" lastIdx="1" clrIdx="0">
    <p:extLst>
      <p:ext uri="{19B8F6BF-5375-455C-9EA6-DF929625EA0E}">
        <p15:presenceInfo xmlns:p15="http://schemas.microsoft.com/office/powerpoint/2012/main" userId="Andy Well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62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56C26DC-4143-4D6C-B65D-26BECAEEDAB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ACB259-CB29-4440-AADD-71BB3D4E38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01213-B0A1-45BB-95BD-C1CC09FE78BA}" type="datetimeFigureOut">
              <a:rPr lang="en-GB" smtClean="0"/>
              <a:t>18/02/2021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1FC41D-192B-4AB9-B189-92547DBF574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D2AE17-EEA7-49B5-810D-0ADBFA93866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82C59-3F46-401E-9C23-FCB58D2E24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701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FD79B-4CC8-4176-9AFE-F717766109F3}" type="datetimeFigureOut">
              <a:rPr lang="en-GB" smtClean="0"/>
              <a:t>18/02/2021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C84167-0F33-4071-8743-7B492400A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33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9201F01-06ED-4639-BE4B-E2DC6B75D9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1462" y="3801291"/>
            <a:ext cx="3158836" cy="78413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otham Book" pitchFamily="50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Sub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442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7CE3D0-43DB-41A0-B062-87EAF16926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34256" y="1255078"/>
            <a:ext cx="7075488" cy="3500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2FD9BCF-D15E-485D-960F-1D74E9DAAA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97860" y="2618263"/>
            <a:ext cx="2709862" cy="18462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89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338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EACFD-9078-4471-A3E5-9FCF8DE51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6910B5E-DC15-4005-80D9-DEFC6FB24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5CD15C-F18A-41A1-A0CF-608374DDA8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528306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Gotham Book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Pedgrift</dc:creator>
  <cp:lastModifiedBy>Andy Wells</cp:lastModifiedBy>
  <cp:revision>14</cp:revision>
  <dcterms:created xsi:type="dcterms:W3CDTF">2018-01-29T11:45:34Z</dcterms:created>
  <dcterms:modified xsi:type="dcterms:W3CDTF">2021-02-18T12:46:03Z</dcterms:modified>
</cp:coreProperties>
</file>